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7" r:id="rId3"/>
    <p:sldId id="375" r:id="rId4"/>
    <p:sldId id="382" r:id="rId5"/>
    <p:sldId id="383" r:id="rId6"/>
    <p:sldId id="386" r:id="rId7"/>
    <p:sldId id="384" r:id="rId8"/>
    <p:sldId id="376" r:id="rId9"/>
    <p:sldId id="379" r:id="rId10"/>
    <p:sldId id="380" r:id="rId11"/>
    <p:sldId id="381" r:id="rId12"/>
    <p:sldId id="378" r:id="rId13"/>
    <p:sldId id="390" r:id="rId14"/>
    <p:sldId id="394" r:id="rId15"/>
    <p:sldId id="395" r:id="rId16"/>
    <p:sldId id="396" r:id="rId17"/>
    <p:sldId id="385" r:id="rId18"/>
    <p:sldId id="393" r:id="rId19"/>
    <p:sldId id="391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isd.unm.edu/research-security/index.html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hyperlink" Target="https://handbook.unm.edu/filestore/file:5y1XuURq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isd.unm.edu/research-security/index.html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hyperlink" Target="https://handbook.unm.edu/filestore/file:5y1XuURq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A05A8-4973-4F9D-862C-06D9A1A0E8A9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FEE1D0-C69E-4AAC-8FFC-AB430C710591}">
      <dgm:prSet/>
      <dgm:spPr/>
      <dgm:t>
        <a:bodyPr/>
        <a:lstStyle/>
        <a:p>
          <a:r>
            <a:rPr lang="en-US"/>
            <a:t>Published in January 2021</a:t>
          </a:r>
        </a:p>
      </dgm:t>
    </dgm:pt>
    <dgm:pt modelId="{40AF0723-934D-492C-A58E-5E154635CD25}" type="parTrans" cxnId="{55B78B0C-CAA2-4A78-A940-90274C7562F9}">
      <dgm:prSet/>
      <dgm:spPr/>
      <dgm:t>
        <a:bodyPr/>
        <a:lstStyle/>
        <a:p>
          <a:endParaRPr lang="en-US"/>
        </a:p>
      </dgm:t>
    </dgm:pt>
    <dgm:pt modelId="{7E9C8613-FB4E-4238-8E50-3DF79A074862}" type="sibTrans" cxnId="{55B78B0C-CAA2-4A78-A940-90274C7562F9}">
      <dgm:prSet/>
      <dgm:spPr/>
      <dgm:t>
        <a:bodyPr/>
        <a:lstStyle/>
        <a:p>
          <a:endParaRPr lang="en-US"/>
        </a:p>
      </dgm:t>
    </dgm:pt>
    <dgm:pt modelId="{0C4150B6-BCB7-4EAB-9783-7C8BEE163A6D}">
      <dgm:prSet/>
      <dgm:spPr/>
      <dgm:t>
        <a:bodyPr/>
        <a:lstStyle/>
        <a:p>
          <a:r>
            <a:rPr lang="en-US" dirty="0"/>
            <a:t>Directed at Federal funding agencies to develop </a:t>
          </a:r>
          <a:r>
            <a:rPr lang="en-US" u="sng" dirty="0"/>
            <a:t>standardized</a:t>
          </a:r>
          <a:r>
            <a:rPr lang="en-US" dirty="0"/>
            <a:t> policies and practices and to establish Research Security programs that will aim to provide training and disclosing information to combat foreign government interference and exploitation.</a:t>
          </a:r>
        </a:p>
      </dgm:t>
    </dgm:pt>
    <dgm:pt modelId="{21AFAA1D-8F70-4B59-805B-0C08C3DF0427}" type="parTrans" cxnId="{7D877389-FD99-47B8-A99A-AB993B69C586}">
      <dgm:prSet/>
      <dgm:spPr/>
      <dgm:t>
        <a:bodyPr/>
        <a:lstStyle/>
        <a:p>
          <a:endParaRPr lang="en-US"/>
        </a:p>
      </dgm:t>
    </dgm:pt>
    <dgm:pt modelId="{1E8542F5-FD58-4BBB-B3C6-46A99A577DEB}" type="sibTrans" cxnId="{7D877389-FD99-47B8-A99A-AB993B69C586}">
      <dgm:prSet/>
      <dgm:spPr/>
      <dgm:t>
        <a:bodyPr/>
        <a:lstStyle/>
        <a:p>
          <a:endParaRPr lang="en-US"/>
        </a:p>
      </dgm:t>
    </dgm:pt>
    <dgm:pt modelId="{DC9A3EF7-0A14-4DEC-AF52-83897A4A2AB7}" type="pres">
      <dgm:prSet presAssocID="{C9EA05A8-4973-4F9D-862C-06D9A1A0E8A9}" presName="Name0" presStyleCnt="0">
        <dgm:presLayoutVars>
          <dgm:dir/>
          <dgm:animLvl val="lvl"/>
          <dgm:resizeHandles val="exact"/>
        </dgm:presLayoutVars>
      </dgm:prSet>
      <dgm:spPr/>
    </dgm:pt>
    <dgm:pt modelId="{0F41C1CE-DEDB-4076-8D07-9BE7F59C4DE4}" type="pres">
      <dgm:prSet presAssocID="{0C4150B6-BCB7-4EAB-9783-7C8BEE163A6D}" presName="boxAndChildren" presStyleCnt="0"/>
      <dgm:spPr/>
    </dgm:pt>
    <dgm:pt modelId="{D9D80CC8-1CFA-4F10-95BE-BE1B1F3D240D}" type="pres">
      <dgm:prSet presAssocID="{0C4150B6-BCB7-4EAB-9783-7C8BEE163A6D}" presName="parentTextBox" presStyleLbl="node1" presStyleIdx="0" presStyleCnt="2"/>
      <dgm:spPr/>
    </dgm:pt>
    <dgm:pt modelId="{608352B8-5FAC-4F31-A4BB-082F2FB0A80B}" type="pres">
      <dgm:prSet presAssocID="{7E9C8613-FB4E-4238-8E50-3DF79A074862}" presName="sp" presStyleCnt="0"/>
      <dgm:spPr/>
    </dgm:pt>
    <dgm:pt modelId="{B0A43044-962A-4CAF-804D-DE29A7B6F66D}" type="pres">
      <dgm:prSet presAssocID="{6AFEE1D0-C69E-4AAC-8FFC-AB430C710591}" presName="arrowAndChildren" presStyleCnt="0"/>
      <dgm:spPr/>
    </dgm:pt>
    <dgm:pt modelId="{CEDAFF75-B3FC-4F84-A69F-F2EC675975CA}" type="pres">
      <dgm:prSet presAssocID="{6AFEE1D0-C69E-4AAC-8FFC-AB430C710591}" presName="parentTextArrow" presStyleLbl="node1" presStyleIdx="1" presStyleCnt="2"/>
      <dgm:spPr/>
    </dgm:pt>
  </dgm:ptLst>
  <dgm:cxnLst>
    <dgm:cxn modelId="{55B78B0C-CAA2-4A78-A940-90274C7562F9}" srcId="{C9EA05A8-4973-4F9D-862C-06D9A1A0E8A9}" destId="{6AFEE1D0-C69E-4AAC-8FFC-AB430C710591}" srcOrd="0" destOrd="0" parTransId="{40AF0723-934D-492C-A58E-5E154635CD25}" sibTransId="{7E9C8613-FB4E-4238-8E50-3DF79A074862}"/>
    <dgm:cxn modelId="{BDB98A1E-466C-4F7D-AF0E-9E3004E1C709}" type="presOf" srcId="{6AFEE1D0-C69E-4AAC-8FFC-AB430C710591}" destId="{CEDAFF75-B3FC-4F84-A69F-F2EC675975CA}" srcOrd="0" destOrd="0" presId="urn:microsoft.com/office/officeart/2005/8/layout/process4"/>
    <dgm:cxn modelId="{871CAC40-8D9D-4A68-ADED-E39B66E85B4A}" type="presOf" srcId="{0C4150B6-BCB7-4EAB-9783-7C8BEE163A6D}" destId="{D9D80CC8-1CFA-4F10-95BE-BE1B1F3D240D}" srcOrd="0" destOrd="0" presId="urn:microsoft.com/office/officeart/2005/8/layout/process4"/>
    <dgm:cxn modelId="{7D877389-FD99-47B8-A99A-AB993B69C586}" srcId="{C9EA05A8-4973-4F9D-862C-06D9A1A0E8A9}" destId="{0C4150B6-BCB7-4EAB-9783-7C8BEE163A6D}" srcOrd="1" destOrd="0" parTransId="{21AFAA1D-8F70-4B59-805B-0C08C3DF0427}" sibTransId="{1E8542F5-FD58-4BBB-B3C6-46A99A577DEB}"/>
    <dgm:cxn modelId="{E196388C-F98E-4DEC-B8CA-D666984EF062}" type="presOf" srcId="{C9EA05A8-4973-4F9D-862C-06D9A1A0E8A9}" destId="{DC9A3EF7-0A14-4DEC-AF52-83897A4A2AB7}" srcOrd="0" destOrd="0" presId="urn:microsoft.com/office/officeart/2005/8/layout/process4"/>
    <dgm:cxn modelId="{304B2E76-1AE7-4F8C-969F-EF3A1E9ED1AA}" type="presParOf" srcId="{DC9A3EF7-0A14-4DEC-AF52-83897A4A2AB7}" destId="{0F41C1CE-DEDB-4076-8D07-9BE7F59C4DE4}" srcOrd="0" destOrd="0" presId="urn:microsoft.com/office/officeart/2005/8/layout/process4"/>
    <dgm:cxn modelId="{582D212B-AD87-41FE-AF7C-1251ECE8617C}" type="presParOf" srcId="{0F41C1CE-DEDB-4076-8D07-9BE7F59C4DE4}" destId="{D9D80CC8-1CFA-4F10-95BE-BE1B1F3D240D}" srcOrd="0" destOrd="0" presId="urn:microsoft.com/office/officeart/2005/8/layout/process4"/>
    <dgm:cxn modelId="{A8F18217-EF6F-469E-8C89-B574B41384B1}" type="presParOf" srcId="{DC9A3EF7-0A14-4DEC-AF52-83897A4A2AB7}" destId="{608352B8-5FAC-4F31-A4BB-082F2FB0A80B}" srcOrd="1" destOrd="0" presId="urn:microsoft.com/office/officeart/2005/8/layout/process4"/>
    <dgm:cxn modelId="{FAA00E60-010E-4F07-B8FB-CE681F78AA78}" type="presParOf" srcId="{DC9A3EF7-0A14-4DEC-AF52-83897A4A2AB7}" destId="{B0A43044-962A-4CAF-804D-DE29A7B6F66D}" srcOrd="2" destOrd="0" presId="urn:microsoft.com/office/officeart/2005/8/layout/process4"/>
    <dgm:cxn modelId="{7C881E6A-4D32-4F4A-B25E-19F556BA0586}" type="presParOf" srcId="{B0A43044-962A-4CAF-804D-DE29A7B6F66D}" destId="{CEDAFF75-B3FC-4F84-A69F-F2EC67597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6E3837-C339-4FAF-A9E3-3D944E712E65}" type="doc">
      <dgm:prSet loTypeId="urn:microsoft.com/office/officeart/2005/8/layout/vList5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EC9A80-AB7C-4F77-A023-2A0E53EAF5A7}">
      <dgm:prSet/>
      <dgm:spPr/>
      <dgm:t>
        <a:bodyPr/>
        <a:lstStyle/>
        <a:p>
          <a:r>
            <a:rPr lang="en-US" dirty="0"/>
            <a:t>Established a Research Security Program and website within the Industrial Security Department:  </a:t>
          </a:r>
          <a:r>
            <a:rPr lang="en-US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https://isd.unm.edu/research-security/index.html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9E3956AB-F198-4729-BC04-40FAD218F9DC}" type="parTrans" cxnId="{54689D52-5B92-4AB0-A63A-4F5C2ED9C935}">
      <dgm:prSet/>
      <dgm:spPr/>
      <dgm:t>
        <a:bodyPr/>
        <a:lstStyle/>
        <a:p>
          <a:endParaRPr lang="en-US"/>
        </a:p>
      </dgm:t>
    </dgm:pt>
    <dgm:pt modelId="{1935ABBF-FAF1-440F-8622-07795EBF5A8D}" type="sibTrans" cxnId="{54689D52-5B92-4AB0-A63A-4F5C2ED9C935}">
      <dgm:prSet/>
      <dgm:spPr/>
      <dgm:t>
        <a:bodyPr/>
        <a:lstStyle/>
        <a:p>
          <a:endParaRPr lang="en-US"/>
        </a:p>
      </dgm:t>
    </dgm:pt>
    <dgm:pt modelId="{7C4A90F3-B000-43C5-AF25-E1A240C99F39}">
      <dgm:prSet/>
      <dgm:spPr/>
      <dgm:t>
        <a:bodyPr/>
        <a:lstStyle/>
        <a:p>
          <a:r>
            <a:rPr lang="en-US" dirty="0"/>
            <a:t>Created UNM-centric Research Security Training hosted in Learning Central</a:t>
          </a:r>
        </a:p>
      </dgm:t>
    </dgm:pt>
    <dgm:pt modelId="{2BE6AD9B-B38F-4E82-9792-807A33F6D353}" type="parTrans" cxnId="{08B1F212-590B-4D60-9B7D-A0331D976C1F}">
      <dgm:prSet/>
      <dgm:spPr/>
      <dgm:t>
        <a:bodyPr/>
        <a:lstStyle/>
        <a:p>
          <a:endParaRPr lang="en-US"/>
        </a:p>
      </dgm:t>
    </dgm:pt>
    <dgm:pt modelId="{640FA57D-F7B1-4E46-8091-85408F16A5AE}" type="sibTrans" cxnId="{08B1F212-590B-4D60-9B7D-A0331D976C1F}">
      <dgm:prSet/>
      <dgm:spPr/>
      <dgm:t>
        <a:bodyPr/>
        <a:lstStyle/>
        <a:p>
          <a:endParaRPr lang="en-US"/>
        </a:p>
      </dgm:t>
    </dgm:pt>
    <dgm:pt modelId="{567DBB6E-19F3-4727-BF51-F25134D0A469}">
      <dgm:prSet/>
      <dgm:spPr/>
      <dgm:t>
        <a:bodyPr/>
        <a:lstStyle/>
        <a:p>
          <a:r>
            <a:rPr lang="en-US" dirty="0"/>
            <a:t>Procedures to verify RST at time of proposal submission</a:t>
          </a:r>
        </a:p>
      </dgm:t>
    </dgm:pt>
    <dgm:pt modelId="{CE25FA4E-4BED-4CDB-B61B-7620A15E4464}" type="parTrans" cxnId="{AA0F7D24-45E5-4A43-8BBC-6381F4ACC29F}">
      <dgm:prSet/>
      <dgm:spPr/>
      <dgm:t>
        <a:bodyPr/>
        <a:lstStyle/>
        <a:p>
          <a:endParaRPr lang="en-US"/>
        </a:p>
      </dgm:t>
    </dgm:pt>
    <dgm:pt modelId="{B2A2002D-0498-4E60-B6E7-55F8C3563BF6}" type="sibTrans" cxnId="{AA0F7D24-45E5-4A43-8BBC-6381F4ACC29F}">
      <dgm:prSet/>
      <dgm:spPr/>
      <dgm:t>
        <a:bodyPr/>
        <a:lstStyle/>
        <a:p>
          <a:endParaRPr lang="en-US"/>
        </a:p>
      </dgm:t>
    </dgm:pt>
    <dgm:pt modelId="{0E89A1B0-0B6B-4878-9301-D680B3BEC074}">
      <dgm:prSet/>
      <dgm:spPr/>
      <dgm:t>
        <a:bodyPr/>
        <a:lstStyle/>
        <a:p>
          <a:r>
            <a:rPr lang="en-US" dirty="0"/>
            <a:t>Questions added to Conflict of Interest (COI) disclosure forms</a:t>
          </a:r>
        </a:p>
      </dgm:t>
    </dgm:pt>
    <dgm:pt modelId="{F55CCD27-1A30-486E-ADFB-4B9C248FE39A}" type="parTrans" cxnId="{E8C1C09E-82D1-491B-8440-026BA7144656}">
      <dgm:prSet/>
      <dgm:spPr/>
      <dgm:t>
        <a:bodyPr/>
        <a:lstStyle/>
        <a:p>
          <a:endParaRPr lang="en-US"/>
        </a:p>
      </dgm:t>
    </dgm:pt>
    <dgm:pt modelId="{6ACF9B0F-5AE6-46B6-93AE-7A439B0045BB}" type="sibTrans" cxnId="{E8C1C09E-82D1-491B-8440-026BA7144656}">
      <dgm:prSet/>
      <dgm:spPr/>
      <dgm:t>
        <a:bodyPr/>
        <a:lstStyle/>
        <a:p>
          <a:endParaRPr lang="en-US"/>
        </a:p>
      </dgm:t>
    </dgm:pt>
    <dgm:pt modelId="{0104F425-9E4F-4A30-8510-F1DB12E7B061}">
      <dgm:prSet/>
      <dgm:spPr/>
      <dgm:t>
        <a:bodyPr/>
        <a:lstStyle/>
        <a:p>
          <a:r>
            <a:rPr lang="en-US" dirty="0"/>
            <a:t>Questions added to proposal and contract questionnaires</a:t>
          </a:r>
        </a:p>
      </dgm:t>
    </dgm:pt>
    <dgm:pt modelId="{EC95DF6E-B606-48D2-A2F4-F5113C8FC948}" type="parTrans" cxnId="{50581A95-96D7-4A80-9D72-4D27E0A06D6F}">
      <dgm:prSet/>
      <dgm:spPr/>
      <dgm:t>
        <a:bodyPr/>
        <a:lstStyle/>
        <a:p>
          <a:endParaRPr lang="en-US"/>
        </a:p>
      </dgm:t>
    </dgm:pt>
    <dgm:pt modelId="{822E9BCD-3F67-415E-8893-664C9F9CB653}" type="sibTrans" cxnId="{50581A95-96D7-4A80-9D72-4D27E0A06D6F}">
      <dgm:prSet/>
      <dgm:spPr/>
      <dgm:t>
        <a:bodyPr/>
        <a:lstStyle/>
        <a:p>
          <a:endParaRPr lang="en-US"/>
        </a:p>
      </dgm:t>
    </dgm:pt>
    <dgm:pt modelId="{137983E4-1018-445E-9422-AFCDD49E6AC3}">
      <dgm:prSet/>
      <dgm:spPr/>
      <dgm:t>
        <a:bodyPr/>
        <a:lstStyle/>
        <a:p>
          <a:r>
            <a:rPr lang="en-US" dirty="0"/>
            <a:t>Created new FHB Policy E130: Foreign Talent Recruitment Programs</a:t>
          </a:r>
        </a:p>
      </dgm:t>
    </dgm:pt>
    <dgm:pt modelId="{7BD40031-09AF-480C-9F59-328A16F744C1}" type="parTrans" cxnId="{1C033123-A865-42D3-95B1-FD932B28708F}">
      <dgm:prSet/>
      <dgm:spPr/>
      <dgm:t>
        <a:bodyPr/>
        <a:lstStyle/>
        <a:p>
          <a:endParaRPr lang="en-US"/>
        </a:p>
      </dgm:t>
    </dgm:pt>
    <dgm:pt modelId="{6B3F61A8-0C24-4918-94B4-A336C01BDDA0}" type="sibTrans" cxnId="{1C033123-A865-42D3-95B1-FD932B28708F}">
      <dgm:prSet/>
      <dgm:spPr/>
      <dgm:t>
        <a:bodyPr/>
        <a:lstStyle/>
        <a:p>
          <a:endParaRPr lang="en-US"/>
        </a:p>
      </dgm:t>
    </dgm:pt>
    <dgm:pt modelId="{623A471E-281F-4E11-B825-D920B72457DA}">
      <dgm:prSet/>
      <dgm:spPr/>
      <dgm:t>
        <a:bodyPr/>
        <a:lstStyle/>
        <a:p>
          <a:r>
            <a:rPr lang="en-US" dirty="0"/>
            <a:t>Revised FHB Policy E110: COI in Research to include required training</a:t>
          </a:r>
        </a:p>
      </dgm:t>
    </dgm:pt>
    <dgm:pt modelId="{AECDC1FA-1A4E-4A9D-B702-05DB308F154E}" type="parTrans" cxnId="{CE324D24-C4EA-4B31-A63C-F63EECF19E8C}">
      <dgm:prSet/>
      <dgm:spPr/>
      <dgm:t>
        <a:bodyPr/>
        <a:lstStyle/>
        <a:p>
          <a:endParaRPr lang="en-US"/>
        </a:p>
      </dgm:t>
    </dgm:pt>
    <dgm:pt modelId="{588A59CB-4BBA-402D-B8D0-C434587DA488}" type="sibTrans" cxnId="{CE324D24-C4EA-4B31-A63C-F63EECF19E8C}">
      <dgm:prSet/>
      <dgm:spPr/>
      <dgm:t>
        <a:bodyPr/>
        <a:lstStyle/>
        <a:p>
          <a:endParaRPr lang="en-US"/>
        </a:p>
      </dgm:t>
    </dgm:pt>
    <dgm:pt modelId="{94B2013D-1FE5-4A18-A9FB-F4115DBCD354}" type="pres">
      <dgm:prSet presAssocID="{F96E3837-C339-4FAF-A9E3-3D944E712E65}" presName="Name0" presStyleCnt="0">
        <dgm:presLayoutVars>
          <dgm:dir/>
          <dgm:animLvl val="lvl"/>
          <dgm:resizeHandles val="exact"/>
        </dgm:presLayoutVars>
      </dgm:prSet>
      <dgm:spPr/>
    </dgm:pt>
    <dgm:pt modelId="{8559B99F-5636-43F7-828C-DF46D5845602}" type="pres">
      <dgm:prSet presAssocID="{21EC9A80-AB7C-4F77-A023-2A0E53EAF5A7}" presName="linNode" presStyleCnt="0"/>
      <dgm:spPr/>
    </dgm:pt>
    <dgm:pt modelId="{FB92DBEE-4270-4790-9A34-55D504023F7A}" type="pres">
      <dgm:prSet presAssocID="{21EC9A80-AB7C-4F77-A023-2A0E53EAF5A7}" presName="parentText" presStyleLbl="node1" presStyleIdx="0" presStyleCnt="7" custScaleX="208659">
        <dgm:presLayoutVars>
          <dgm:chMax val="1"/>
          <dgm:bulletEnabled val="1"/>
        </dgm:presLayoutVars>
      </dgm:prSet>
      <dgm:spPr/>
    </dgm:pt>
    <dgm:pt modelId="{C0D03580-59EE-4CA3-A3E7-F103F4592249}" type="pres">
      <dgm:prSet presAssocID="{1935ABBF-FAF1-440F-8622-07795EBF5A8D}" presName="sp" presStyleCnt="0"/>
      <dgm:spPr/>
    </dgm:pt>
    <dgm:pt modelId="{0A3267A3-0760-4FD0-AEE4-94B4B8C85CFE}" type="pres">
      <dgm:prSet presAssocID="{7C4A90F3-B000-43C5-AF25-E1A240C99F39}" presName="linNode" presStyleCnt="0"/>
      <dgm:spPr/>
    </dgm:pt>
    <dgm:pt modelId="{2BF14809-8725-4ECD-9763-8572B6A397C1}" type="pres">
      <dgm:prSet presAssocID="{7C4A90F3-B000-43C5-AF25-E1A240C99F39}" presName="parentText" presStyleLbl="node1" presStyleIdx="1" presStyleCnt="7" custScaleX="207979">
        <dgm:presLayoutVars>
          <dgm:chMax val="1"/>
          <dgm:bulletEnabled val="1"/>
        </dgm:presLayoutVars>
      </dgm:prSet>
      <dgm:spPr/>
    </dgm:pt>
    <dgm:pt modelId="{CCCEEABE-C9BC-4782-B501-0B5C49489F1B}" type="pres">
      <dgm:prSet presAssocID="{640FA57D-F7B1-4E46-8091-85408F16A5AE}" presName="sp" presStyleCnt="0"/>
      <dgm:spPr/>
    </dgm:pt>
    <dgm:pt modelId="{9D7E4765-E265-4055-B5DF-DC59A418A0CF}" type="pres">
      <dgm:prSet presAssocID="{567DBB6E-19F3-4727-BF51-F25134D0A469}" presName="linNode" presStyleCnt="0"/>
      <dgm:spPr/>
    </dgm:pt>
    <dgm:pt modelId="{07DFD849-2FA1-47EE-8994-C21B315144DC}" type="pres">
      <dgm:prSet presAssocID="{567DBB6E-19F3-4727-BF51-F25134D0A469}" presName="parentText" presStyleLbl="node1" presStyleIdx="2" presStyleCnt="7" custScaleX="208443">
        <dgm:presLayoutVars>
          <dgm:chMax val="1"/>
          <dgm:bulletEnabled val="1"/>
        </dgm:presLayoutVars>
      </dgm:prSet>
      <dgm:spPr/>
    </dgm:pt>
    <dgm:pt modelId="{1EE711AA-331A-4A09-9C36-01A5C9D8335D}" type="pres">
      <dgm:prSet presAssocID="{B2A2002D-0498-4E60-B6E7-55F8C3563BF6}" presName="sp" presStyleCnt="0"/>
      <dgm:spPr/>
    </dgm:pt>
    <dgm:pt modelId="{6EDF13B8-7A38-44E4-BAF0-66829FE29286}" type="pres">
      <dgm:prSet presAssocID="{0E89A1B0-0B6B-4878-9301-D680B3BEC074}" presName="linNode" presStyleCnt="0"/>
      <dgm:spPr/>
    </dgm:pt>
    <dgm:pt modelId="{D82DB810-1AD8-4495-BB8A-E6DA04A3BFF4}" type="pres">
      <dgm:prSet presAssocID="{0E89A1B0-0B6B-4878-9301-D680B3BEC074}" presName="parentText" presStyleLbl="node1" presStyleIdx="3" presStyleCnt="7" custScaleX="207978">
        <dgm:presLayoutVars>
          <dgm:chMax val="1"/>
          <dgm:bulletEnabled val="1"/>
        </dgm:presLayoutVars>
      </dgm:prSet>
      <dgm:spPr/>
    </dgm:pt>
    <dgm:pt modelId="{C4B02040-C56E-46B9-B22A-5354CE1288CE}" type="pres">
      <dgm:prSet presAssocID="{6ACF9B0F-5AE6-46B6-93AE-7A439B0045BB}" presName="sp" presStyleCnt="0"/>
      <dgm:spPr/>
    </dgm:pt>
    <dgm:pt modelId="{046BE1BD-FBD2-4412-B82A-CB26E26B5777}" type="pres">
      <dgm:prSet presAssocID="{0104F425-9E4F-4A30-8510-F1DB12E7B061}" presName="linNode" presStyleCnt="0"/>
      <dgm:spPr/>
    </dgm:pt>
    <dgm:pt modelId="{4616D58F-4B92-40F9-8B87-8B0A1F852113}" type="pres">
      <dgm:prSet presAssocID="{0104F425-9E4F-4A30-8510-F1DB12E7B061}" presName="parentText" presStyleLbl="node1" presStyleIdx="4" presStyleCnt="7" custScaleX="208897">
        <dgm:presLayoutVars>
          <dgm:chMax val="1"/>
          <dgm:bulletEnabled val="1"/>
        </dgm:presLayoutVars>
      </dgm:prSet>
      <dgm:spPr/>
    </dgm:pt>
    <dgm:pt modelId="{9E1ECA49-DC87-4E14-B81C-BE62F00C9C28}" type="pres">
      <dgm:prSet presAssocID="{822E9BCD-3F67-415E-8893-664C9F9CB653}" presName="sp" presStyleCnt="0"/>
      <dgm:spPr/>
    </dgm:pt>
    <dgm:pt modelId="{DFEC5199-7C39-4337-B45E-0194A5792913}" type="pres">
      <dgm:prSet presAssocID="{623A471E-281F-4E11-B825-D920B72457DA}" presName="linNode" presStyleCnt="0"/>
      <dgm:spPr/>
    </dgm:pt>
    <dgm:pt modelId="{8A8A0CC3-013B-49A2-868F-556D893485D2}" type="pres">
      <dgm:prSet presAssocID="{623A471E-281F-4E11-B825-D920B72457DA}" presName="parentText" presStyleLbl="node1" presStyleIdx="5" presStyleCnt="7" custScaleX="208857">
        <dgm:presLayoutVars>
          <dgm:chMax val="1"/>
          <dgm:bulletEnabled val="1"/>
        </dgm:presLayoutVars>
      </dgm:prSet>
      <dgm:spPr/>
    </dgm:pt>
    <dgm:pt modelId="{75057669-5BC4-41C6-AC58-8A0DAC2E71D5}" type="pres">
      <dgm:prSet presAssocID="{588A59CB-4BBA-402D-B8D0-C434587DA488}" presName="sp" presStyleCnt="0"/>
      <dgm:spPr/>
    </dgm:pt>
    <dgm:pt modelId="{57AA7CF3-30CC-4694-B63C-A272CB6A315B}" type="pres">
      <dgm:prSet presAssocID="{137983E4-1018-445E-9422-AFCDD49E6AC3}" presName="linNode" presStyleCnt="0"/>
      <dgm:spPr/>
    </dgm:pt>
    <dgm:pt modelId="{5B25EEE8-04F4-4D72-9489-F55B97EEDE22}" type="pres">
      <dgm:prSet presAssocID="{137983E4-1018-445E-9422-AFCDD49E6AC3}" presName="parentText" presStyleLbl="node1" presStyleIdx="6" presStyleCnt="7" custScaleX="209271">
        <dgm:presLayoutVars>
          <dgm:chMax val="1"/>
          <dgm:bulletEnabled val="1"/>
        </dgm:presLayoutVars>
      </dgm:prSet>
      <dgm:spPr/>
    </dgm:pt>
  </dgm:ptLst>
  <dgm:cxnLst>
    <dgm:cxn modelId="{08B1F212-590B-4D60-9B7D-A0331D976C1F}" srcId="{F96E3837-C339-4FAF-A9E3-3D944E712E65}" destId="{7C4A90F3-B000-43C5-AF25-E1A240C99F39}" srcOrd="1" destOrd="0" parTransId="{2BE6AD9B-B38F-4E82-9792-807A33F6D353}" sibTransId="{640FA57D-F7B1-4E46-8091-85408F16A5AE}"/>
    <dgm:cxn modelId="{5714B617-18AD-4046-8EAC-8C82814C8693}" type="presOf" srcId="{137983E4-1018-445E-9422-AFCDD49E6AC3}" destId="{5B25EEE8-04F4-4D72-9489-F55B97EEDE22}" srcOrd="0" destOrd="0" presId="urn:microsoft.com/office/officeart/2005/8/layout/vList5"/>
    <dgm:cxn modelId="{BA8AA51C-7EDA-4496-81CF-7F38ED6B8212}" type="presOf" srcId="{21EC9A80-AB7C-4F77-A023-2A0E53EAF5A7}" destId="{FB92DBEE-4270-4790-9A34-55D504023F7A}" srcOrd="0" destOrd="0" presId="urn:microsoft.com/office/officeart/2005/8/layout/vList5"/>
    <dgm:cxn modelId="{1C033123-A865-42D3-95B1-FD932B28708F}" srcId="{F96E3837-C339-4FAF-A9E3-3D944E712E65}" destId="{137983E4-1018-445E-9422-AFCDD49E6AC3}" srcOrd="6" destOrd="0" parTransId="{7BD40031-09AF-480C-9F59-328A16F744C1}" sibTransId="{6B3F61A8-0C24-4918-94B4-A336C01BDDA0}"/>
    <dgm:cxn modelId="{CE324D24-C4EA-4B31-A63C-F63EECF19E8C}" srcId="{F96E3837-C339-4FAF-A9E3-3D944E712E65}" destId="{623A471E-281F-4E11-B825-D920B72457DA}" srcOrd="5" destOrd="0" parTransId="{AECDC1FA-1A4E-4A9D-B702-05DB308F154E}" sibTransId="{588A59CB-4BBA-402D-B8D0-C434587DA488}"/>
    <dgm:cxn modelId="{AA0F7D24-45E5-4A43-8BBC-6381F4ACC29F}" srcId="{F96E3837-C339-4FAF-A9E3-3D944E712E65}" destId="{567DBB6E-19F3-4727-BF51-F25134D0A469}" srcOrd="2" destOrd="0" parTransId="{CE25FA4E-4BED-4CDB-B61B-7620A15E4464}" sibTransId="{B2A2002D-0498-4E60-B6E7-55F8C3563BF6}"/>
    <dgm:cxn modelId="{AEE0B16B-0858-4593-86C8-3E6715E96DFE}" type="presOf" srcId="{F96E3837-C339-4FAF-A9E3-3D944E712E65}" destId="{94B2013D-1FE5-4A18-A9FB-F4115DBCD354}" srcOrd="0" destOrd="0" presId="urn:microsoft.com/office/officeart/2005/8/layout/vList5"/>
    <dgm:cxn modelId="{C814694E-D911-4151-BAAD-5E56E4D484A3}" type="presOf" srcId="{567DBB6E-19F3-4727-BF51-F25134D0A469}" destId="{07DFD849-2FA1-47EE-8994-C21B315144DC}" srcOrd="0" destOrd="0" presId="urn:microsoft.com/office/officeart/2005/8/layout/vList5"/>
    <dgm:cxn modelId="{54689D52-5B92-4AB0-A63A-4F5C2ED9C935}" srcId="{F96E3837-C339-4FAF-A9E3-3D944E712E65}" destId="{21EC9A80-AB7C-4F77-A023-2A0E53EAF5A7}" srcOrd="0" destOrd="0" parTransId="{9E3956AB-F198-4729-BC04-40FAD218F9DC}" sibTransId="{1935ABBF-FAF1-440F-8622-07795EBF5A8D}"/>
    <dgm:cxn modelId="{50581A95-96D7-4A80-9D72-4D27E0A06D6F}" srcId="{F96E3837-C339-4FAF-A9E3-3D944E712E65}" destId="{0104F425-9E4F-4A30-8510-F1DB12E7B061}" srcOrd="4" destOrd="0" parTransId="{EC95DF6E-B606-48D2-A2F4-F5113C8FC948}" sibTransId="{822E9BCD-3F67-415E-8893-664C9F9CB653}"/>
    <dgm:cxn modelId="{E8C1C09E-82D1-491B-8440-026BA7144656}" srcId="{F96E3837-C339-4FAF-A9E3-3D944E712E65}" destId="{0E89A1B0-0B6B-4878-9301-D680B3BEC074}" srcOrd="3" destOrd="0" parTransId="{F55CCD27-1A30-486E-ADFB-4B9C248FE39A}" sibTransId="{6ACF9B0F-5AE6-46B6-93AE-7A439B0045BB}"/>
    <dgm:cxn modelId="{C4AEABAE-BF75-46DF-9DD5-09A349ABB389}" type="presOf" srcId="{0104F425-9E4F-4A30-8510-F1DB12E7B061}" destId="{4616D58F-4B92-40F9-8B87-8B0A1F852113}" srcOrd="0" destOrd="0" presId="urn:microsoft.com/office/officeart/2005/8/layout/vList5"/>
    <dgm:cxn modelId="{CD1253C6-FD1E-4070-B257-947EA4C915E0}" type="presOf" srcId="{0E89A1B0-0B6B-4878-9301-D680B3BEC074}" destId="{D82DB810-1AD8-4495-BB8A-E6DA04A3BFF4}" srcOrd="0" destOrd="0" presId="urn:microsoft.com/office/officeart/2005/8/layout/vList5"/>
    <dgm:cxn modelId="{078811E6-913E-44EA-81D6-6BCB961DEFAF}" type="presOf" srcId="{7C4A90F3-B000-43C5-AF25-E1A240C99F39}" destId="{2BF14809-8725-4ECD-9763-8572B6A397C1}" srcOrd="0" destOrd="0" presId="urn:microsoft.com/office/officeart/2005/8/layout/vList5"/>
    <dgm:cxn modelId="{DD574CEB-19B2-4DD9-B3FC-704276D053BF}" type="presOf" srcId="{623A471E-281F-4E11-B825-D920B72457DA}" destId="{8A8A0CC3-013B-49A2-868F-556D893485D2}" srcOrd="0" destOrd="0" presId="urn:microsoft.com/office/officeart/2005/8/layout/vList5"/>
    <dgm:cxn modelId="{62A3B3DF-FD3C-4AD9-AB3E-778892C5FA86}" type="presParOf" srcId="{94B2013D-1FE5-4A18-A9FB-F4115DBCD354}" destId="{8559B99F-5636-43F7-828C-DF46D5845602}" srcOrd="0" destOrd="0" presId="urn:microsoft.com/office/officeart/2005/8/layout/vList5"/>
    <dgm:cxn modelId="{62B05B0E-DF5B-4BDF-B401-5E0029B98D61}" type="presParOf" srcId="{8559B99F-5636-43F7-828C-DF46D5845602}" destId="{FB92DBEE-4270-4790-9A34-55D504023F7A}" srcOrd="0" destOrd="0" presId="urn:microsoft.com/office/officeart/2005/8/layout/vList5"/>
    <dgm:cxn modelId="{C1568B49-FA9F-4EF1-B527-776104D8B737}" type="presParOf" srcId="{94B2013D-1FE5-4A18-A9FB-F4115DBCD354}" destId="{C0D03580-59EE-4CA3-A3E7-F103F4592249}" srcOrd="1" destOrd="0" presId="urn:microsoft.com/office/officeart/2005/8/layout/vList5"/>
    <dgm:cxn modelId="{B256DE2F-5ECA-439C-9A0A-07945BE07859}" type="presParOf" srcId="{94B2013D-1FE5-4A18-A9FB-F4115DBCD354}" destId="{0A3267A3-0760-4FD0-AEE4-94B4B8C85CFE}" srcOrd="2" destOrd="0" presId="urn:microsoft.com/office/officeart/2005/8/layout/vList5"/>
    <dgm:cxn modelId="{044ECC84-BB97-4C08-8932-B75B2B06BDD4}" type="presParOf" srcId="{0A3267A3-0760-4FD0-AEE4-94B4B8C85CFE}" destId="{2BF14809-8725-4ECD-9763-8572B6A397C1}" srcOrd="0" destOrd="0" presId="urn:microsoft.com/office/officeart/2005/8/layout/vList5"/>
    <dgm:cxn modelId="{282DD8A0-5BD8-4C88-A03E-774673953C28}" type="presParOf" srcId="{94B2013D-1FE5-4A18-A9FB-F4115DBCD354}" destId="{CCCEEABE-C9BC-4782-B501-0B5C49489F1B}" srcOrd="3" destOrd="0" presId="urn:microsoft.com/office/officeart/2005/8/layout/vList5"/>
    <dgm:cxn modelId="{25F31D0C-339C-44D5-857F-1173DEFF7846}" type="presParOf" srcId="{94B2013D-1FE5-4A18-A9FB-F4115DBCD354}" destId="{9D7E4765-E265-4055-B5DF-DC59A418A0CF}" srcOrd="4" destOrd="0" presId="urn:microsoft.com/office/officeart/2005/8/layout/vList5"/>
    <dgm:cxn modelId="{729A9212-6543-403E-8D8D-DD347A6AF071}" type="presParOf" srcId="{9D7E4765-E265-4055-B5DF-DC59A418A0CF}" destId="{07DFD849-2FA1-47EE-8994-C21B315144DC}" srcOrd="0" destOrd="0" presId="urn:microsoft.com/office/officeart/2005/8/layout/vList5"/>
    <dgm:cxn modelId="{29BF7D13-F170-42CA-8A6B-29DF3FB9E419}" type="presParOf" srcId="{94B2013D-1FE5-4A18-A9FB-F4115DBCD354}" destId="{1EE711AA-331A-4A09-9C36-01A5C9D8335D}" srcOrd="5" destOrd="0" presId="urn:microsoft.com/office/officeart/2005/8/layout/vList5"/>
    <dgm:cxn modelId="{1129DB4F-8DDD-4341-A198-34B7501DBAC2}" type="presParOf" srcId="{94B2013D-1FE5-4A18-A9FB-F4115DBCD354}" destId="{6EDF13B8-7A38-44E4-BAF0-66829FE29286}" srcOrd="6" destOrd="0" presId="urn:microsoft.com/office/officeart/2005/8/layout/vList5"/>
    <dgm:cxn modelId="{307A6D42-EFFB-40F3-9814-AC8C44474C02}" type="presParOf" srcId="{6EDF13B8-7A38-44E4-BAF0-66829FE29286}" destId="{D82DB810-1AD8-4495-BB8A-E6DA04A3BFF4}" srcOrd="0" destOrd="0" presId="urn:microsoft.com/office/officeart/2005/8/layout/vList5"/>
    <dgm:cxn modelId="{9E8E8E20-D32C-43F3-85AC-46116BDF1A2F}" type="presParOf" srcId="{94B2013D-1FE5-4A18-A9FB-F4115DBCD354}" destId="{C4B02040-C56E-46B9-B22A-5354CE1288CE}" srcOrd="7" destOrd="0" presId="urn:microsoft.com/office/officeart/2005/8/layout/vList5"/>
    <dgm:cxn modelId="{137B31A0-391F-4BFE-B058-88EB8485A7EC}" type="presParOf" srcId="{94B2013D-1FE5-4A18-A9FB-F4115DBCD354}" destId="{046BE1BD-FBD2-4412-B82A-CB26E26B5777}" srcOrd="8" destOrd="0" presId="urn:microsoft.com/office/officeart/2005/8/layout/vList5"/>
    <dgm:cxn modelId="{63EAB651-7906-423C-A946-FA76FC008435}" type="presParOf" srcId="{046BE1BD-FBD2-4412-B82A-CB26E26B5777}" destId="{4616D58F-4B92-40F9-8B87-8B0A1F852113}" srcOrd="0" destOrd="0" presId="urn:microsoft.com/office/officeart/2005/8/layout/vList5"/>
    <dgm:cxn modelId="{F8980157-1503-41B3-95A2-976958D2AA8F}" type="presParOf" srcId="{94B2013D-1FE5-4A18-A9FB-F4115DBCD354}" destId="{9E1ECA49-DC87-4E14-B81C-BE62F00C9C28}" srcOrd="9" destOrd="0" presId="urn:microsoft.com/office/officeart/2005/8/layout/vList5"/>
    <dgm:cxn modelId="{A4B9B2AD-BF9C-472C-922A-27F0C157A547}" type="presParOf" srcId="{94B2013D-1FE5-4A18-A9FB-F4115DBCD354}" destId="{DFEC5199-7C39-4337-B45E-0194A5792913}" srcOrd="10" destOrd="0" presId="urn:microsoft.com/office/officeart/2005/8/layout/vList5"/>
    <dgm:cxn modelId="{7C6AF0CC-B97E-4602-A9EE-AB23439BBD83}" type="presParOf" srcId="{DFEC5199-7C39-4337-B45E-0194A5792913}" destId="{8A8A0CC3-013B-49A2-868F-556D893485D2}" srcOrd="0" destOrd="0" presId="urn:microsoft.com/office/officeart/2005/8/layout/vList5"/>
    <dgm:cxn modelId="{4D38A9D0-3498-44BD-8639-DBB1B9C58AF1}" type="presParOf" srcId="{94B2013D-1FE5-4A18-A9FB-F4115DBCD354}" destId="{75057669-5BC4-41C6-AC58-8A0DAC2E71D5}" srcOrd="11" destOrd="0" presId="urn:microsoft.com/office/officeart/2005/8/layout/vList5"/>
    <dgm:cxn modelId="{35C1E3F1-35CA-46EF-8AA5-303C5498CAAF}" type="presParOf" srcId="{94B2013D-1FE5-4A18-A9FB-F4115DBCD354}" destId="{57AA7CF3-30CC-4694-B63C-A272CB6A315B}" srcOrd="12" destOrd="0" presId="urn:microsoft.com/office/officeart/2005/8/layout/vList5"/>
    <dgm:cxn modelId="{AF4A9E99-5C65-4144-B9BE-57D67C4A8284}" type="presParOf" srcId="{57AA7CF3-30CC-4694-B63C-A272CB6A315B}" destId="{5B25EEE8-04F4-4D72-9489-F55B97EEDE2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71AE79-B50A-4E2D-BC2C-2AA5C586F34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189A13-8A35-4ACD-92FA-149CC0B06C53}">
      <dgm:prSet/>
      <dgm:spPr/>
      <dgm:t>
        <a:bodyPr/>
        <a:lstStyle/>
        <a:p>
          <a:r>
            <a:rPr lang="en-US" dirty="0"/>
            <a:t>NIH will issue requirements related to research security training</a:t>
          </a:r>
        </a:p>
      </dgm:t>
    </dgm:pt>
    <dgm:pt modelId="{CF62DA9F-9851-4153-8B50-BFC9665C9652}" type="parTrans" cxnId="{F2D9EBE4-B398-49A4-8CAE-10F83D2425B5}">
      <dgm:prSet/>
      <dgm:spPr/>
      <dgm:t>
        <a:bodyPr/>
        <a:lstStyle/>
        <a:p>
          <a:endParaRPr lang="en-US"/>
        </a:p>
      </dgm:t>
    </dgm:pt>
    <dgm:pt modelId="{BA45A3D6-AF9B-400E-82F6-2252C6F6CB0C}" type="sibTrans" cxnId="{F2D9EBE4-B398-49A4-8CAE-10F83D2425B5}">
      <dgm:prSet/>
      <dgm:spPr/>
      <dgm:t>
        <a:bodyPr/>
        <a:lstStyle/>
        <a:p>
          <a:endParaRPr lang="en-US"/>
        </a:p>
      </dgm:t>
    </dgm:pt>
    <dgm:pt modelId="{0B95221F-B95A-4668-AC8A-5C66412A9AA1}">
      <dgm:prSet/>
      <dgm:spPr/>
      <dgm:t>
        <a:bodyPr/>
        <a:lstStyle/>
        <a:p>
          <a:r>
            <a:rPr lang="en-US" dirty="0"/>
            <a:t>Federal agencies will continue to issue policies and guidance for foreign interactions</a:t>
          </a:r>
        </a:p>
      </dgm:t>
    </dgm:pt>
    <dgm:pt modelId="{ACCEB418-5867-4441-A7BD-307B41DE7F3A}" type="parTrans" cxnId="{4E115198-A768-4386-B595-D6D393D298C0}">
      <dgm:prSet/>
      <dgm:spPr/>
      <dgm:t>
        <a:bodyPr/>
        <a:lstStyle/>
        <a:p>
          <a:endParaRPr lang="en-US"/>
        </a:p>
      </dgm:t>
    </dgm:pt>
    <dgm:pt modelId="{2F07DE64-E264-4A0B-9685-FA111EF77D94}" type="sibTrans" cxnId="{4E115198-A768-4386-B595-D6D393D298C0}">
      <dgm:prSet/>
      <dgm:spPr/>
      <dgm:t>
        <a:bodyPr/>
        <a:lstStyle/>
        <a:p>
          <a:endParaRPr lang="en-US"/>
        </a:p>
      </dgm:t>
    </dgm:pt>
    <dgm:pt modelId="{0DB5F193-EDE8-4718-B7C3-D9EDB22C986D}">
      <dgm:prSet/>
      <dgm:spPr/>
      <dgm:t>
        <a:bodyPr/>
        <a:lstStyle/>
        <a:p>
          <a:r>
            <a:rPr lang="en-US" dirty="0"/>
            <a:t>Continued government interest in foreign collaborations and partnerships</a:t>
          </a:r>
        </a:p>
      </dgm:t>
    </dgm:pt>
    <dgm:pt modelId="{B15875C1-0B7D-4D24-8624-0EDB9A1383F7}" type="parTrans" cxnId="{A5600464-72E1-4A03-9909-DC09B4F4F09E}">
      <dgm:prSet/>
      <dgm:spPr/>
      <dgm:t>
        <a:bodyPr/>
        <a:lstStyle/>
        <a:p>
          <a:endParaRPr lang="en-US"/>
        </a:p>
      </dgm:t>
    </dgm:pt>
    <dgm:pt modelId="{E716E758-B901-4AA7-B4BF-2BF47851D661}" type="sibTrans" cxnId="{A5600464-72E1-4A03-9909-DC09B4F4F09E}">
      <dgm:prSet/>
      <dgm:spPr/>
      <dgm:t>
        <a:bodyPr/>
        <a:lstStyle/>
        <a:p>
          <a:endParaRPr lang="en-US"/>
        </a:p>
      </dgm:t>
    </dgm:pt>
    <dgm:pt modelId="{32DA8601-24B4-4EC7-9451-CE98B5802834}" type="pres">
      <dgm:prSet presAssocID="{4271AE79-B50A-4E2D-BC2C-2AA5C586F34F}" presName="linear" presStyleCnt="0">
        <dgm:presLayoutVars>
          <dgm:animLvl val="lvl"/>
          <dgm:resizeHandles val="exact"/>
        </dgm:presLayoutVars>
      </dgm:prSet>
      <dgm:spPr/>
    </dgm:pt>
    <dgm:pt modelId="{0C1EB6D0-0096-44A1-9802-9F8E547F7889}" type="pres">
      <dgm:prSet presAssocID="{E8189A13-8A35-4ACD-92FA-149CC0B06C5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26CFF2-AA09-48E8-A42F-E79338AE1EB2}" type="pres">
      <dgm:prSet presAssocID="{BA45A3D6-AF9B-400E-82F6-2252C6F6CB0C}" presName="spacer" presStyleCnt="0"/>
      <dgm:spPr/>
    </dgm:pt>
    <dgm:pt modelId="{9D65B8D0-0B50-449B-A1AC-AAA56A60D6E1}" type="pres">
      <dgm:prSet presAssocID="{0B95221F-B95A-4668-AC8A-5C66412A9A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E6FF178-4123-41D5-AFDF-ABAD767F740E}" type="pres">
      <dgm:prSet presAssocID="{2F07DE64-E264-4A0B-9685-FA111EF77D94}" presName="spacer" presStyleCnt="0"/>
      <dgm:spPr/>
    </dgm:pt>
    <dgm:pt modelId="{5C6F9AE1-1C03-4646-B597-C6F33EA104B4}" type="pres">
      <dgm:prSet presAssocID="{0DB5F193-EDE8-4718-B7C3-D9EDB22C986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A73928-84BE-4B9F-8D13-1FE76D6E35D9}" type="presOf" srcId="{E8189A13-8A35-4ACD-92FA-149CC0B06C53}" destId="{0C1EB6D0-0096-44A1-9802-9F8E547F7889}" srcOrd="0" destOrd="0" presId="urn:microsoft.com/office/officeart/2005/8/layout/vList2"/>
    <dgm:cxn modelId="{A5600464-72E1-4A03-9909-DC09B4F4F09E}" srcId="{4271AE79-B50A-4E2D-BC2C-2AA5C586F34F}" destId="{0DB5F193-EDE8-4718-B7C3-D9EDB22C986D}" srcOrd="2" destOrd="0" parTransId="{B15875C1-0B7D-4D24-8624-0EDB9A1383F7}" sibTransId="{E716E758-B901-4AA7-B4BF-2BF47851D661}"/>
    <dgm:cxn modelId="{A300FC8E-14B3-415F-8EED-BFE411400DD3}" type="presOf" srcId="{0B95221F-B95A-4668-AC8A-5C66412A9AA1}" destId="{9D65B8D0-0B50-449B-A1AC-AAA56A60D6E1}" srcOrd="0" destOrd="0" presId="urn:microsoft.com/office/officeart/2005/8/layout/vList2"/>
    <dgm:cxn modelId="{4E115198-A768-4386-B595-D6D393D298C0}" srcId="{4271AE79-B50A-4E2D-BC2C-2AA5C586F34F}" destId="{0B95221F-B95A-4668-AC8A-5C66412A9AA1}" srcOrd="1" destOrd="0" parTransId="{ACCEB418-5867-4441-A7BD-307B41DE7F3A}" sibTransId="{2F07DE64-E264-4A0B-9685-FA111EF77D94}"/>
    <dgm:cxn modelId="{8744FECD-2734-4673-AF38-1C2811FFF081}" type="presOf" srcId="{0DB5F193-EDE8-4718-B7C3-D9EDB22C986D}" destId="{5C6F9AE1-1C03-4646-B597-C6F33EA104B4}" srcOrd="0" destOrd="0" presId="urn:microsoft.com/office/officeart/2005/8/layout/vList2"/>
    <dgm:cxn modelId="{E7CF89D7-5E64-4FA6-86CA-BBA9ED3B09D3}" type="presOf" srcId="{4271AE79-B50A-4E2D-BC2C-2AA5C586F34F}" destId="{32DA8601-24B4-4EC7-9451-CE98B5802834}" srcOrd="0" destOrd="0" presId="urn:microsoft.com/office/officeart/2005/8/layout/vList2"/>
    <dgm:cxn modelId="{F2D9EBE4-B398-49A4-8CAE-10F83D2425B5}" srcId="{4271AE79-B50A-4E2D-BC2C-2AA5C586F34F}" destId="{E8189A13-8A35-4ACD-92FA-149CC0B06C53}" srcOrd="0" destOrd="0" parTransId="{CF62DA9F-9851-4153-8B50-BFC9665C9652}" sibTransId="{BA45A3D6-AF9B-400E-82F6-2252C6F6CB0C}"/>
    <dgm:cxn modelId="{391FCCE6-555A-4A0A-AB91-B95C1C76C176}" type="presParOf" srcId="{32DA8601-24B4-4EC7-9451-CE98B5802834}" destId="{0C1EB6D0-0096-44A1-9802-9F8E547F7889}" srcOrd="0" destOrd="0" presId="urn:microsoft.com/office/officeart/2005/8/layout/vList2"/>
    <dgm:cxn modelId="{90ED77D6-5943-481E-B353-53BBDAD2E17C}" type="presParOf" srcId="{32DA8601-24B4-4EC7-9451-CE98B5802834}" destId="{D826CFF2-AA09-48E8-A42F-E79338AE1EB2}" srcOrd="1" destOrd="0" presId="urn:microsoft.com/office/officeart/2005/8/layout/vList2"/>
    <dgm:cxn modelId="{59E0B4D7-4BCB-40A2-A5CC-C3613214196F}" type="presParOf" srcId="{32DA8601-24B4-4EC7-9451-CE98B5802834}" destId="{9D65B8D0-0B50-449B-A1AC-AAA56A60D6E1}" srcOrd="2" destOrd="0" presId="urn:microsoft.com/office/officeart/2005/8/layout/vList2"/>
    <dgm:cxn modelId="{D2C385ED-8259-4C82-8998-2CC2CFEFF9DC}" type="presParOf" srcId="{32DA8601-24B4-4EC7-9451-CE98B5802834}" destId="{6E6FF178-4123-41D5-AFDF-ABAD767F740E}" srcOrd="3" destOrd="0" presId="urn:microsoft.com/office/officeart/2005/8/layout/vList2"/>
    <dgm:cxn modelId="{E69C0EAB-CCE6-4705-97C7-9EA616FE4352}" type="presParOf" srcId="{32DA8601-24B4-4EC7-9451-CE98B5802834}" destId="{5C6F9AE1-1C03-4646-B597-C6F33EA104B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C0591F-479E-41DA-8636-D4BD4A6186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3C976B-A0C1-4DA2-ADBF-7BDE7DDD6914}">
      <dgm:prSet/>
      <dgm:spPr/>
      <dgm:t>
        <a:bodyPr/>
        <a:lstStyle/>
        <a:p>
          <a:r>
            <a:rPr lang="en-US" dirty="0"/>
            <a:t>CHIPS (</a:t>
          </a:r>
          <a:r>
            <a:rPr lang="en-US" b="0" i="0" dirty="0"/>
            <a:t>Creating Helpful Incentives to Produce Semiconductors) </a:t>
          </a:r>
          <a:r>
            <a:rPr lang="en-US" dirty="0"/>
            <a:t>isn’t only about the production of semiconductors. </a:t>
          </a:r>
        </a:p>
      </dgm:t>
    </dgm:pt>
    <dgm:pt modelId="{73330D92-C349-4F32-A9CD-05960BF054E9}" type="parTrans" cxnId="{7E10AE9F-89C7-4359-8925-265D1D0F10A2}">
      <dgm:prSet/>
      <dgm:spPr/>
      <dgm:t>
        <a:bodyPr/>
        <a:lstStyle/>
        <a:p>
          <a:endParaRPr lang="en-US"/>
        </a:p>
      </dgm:t>
    </dgm:pt>
    <dgm:pt modelId="{81BFCC11-FEBF-423A-B3C3-55837D60EBEB}" type="sibTrans" cxnId="{7E10AE9F-89C7-4359-8925-265D1D0F10A2}">
      <dgm:prSet/>
      <dgm:spPr/>
      <dgm:t>
        <a:bodyPr/>
        <a:lstStyle/>
        <a:p>
          <a:endParaRPr lang="en-US"/>
        </a:p>
      </dgm:t>
    </dgm:pt>
    <dgm:pt modelId="{35E6FE43-1ED0-46CC-B940-BC6D1D55329B}">
      <dgm:prSet/>
      <dgm:spPr/>
      <dgm:t>
        <a:bodyPr/>
        <a:lstStyle/>
        <a:p>
          <a:r>
            <a:rPr lang="en-US" dirty="0"/>
            <a:t>Within the 394 pages of the CHIPS Act, Title VI, Subtitle D (Research Security) </a:t>
          </a:r>
          <a:r>
            <a:rPr lang="en-US" i="1" u="sng" dirty="0"/>
            <a:t>prohibits participation</a:t>
          </a:r>
          <a:r>
            <a:rPr lang="en-US" dirty="0"/>
            <a:t> in any malign foreign talent recruitment program (also referred to as MFTRPs) by individuals involved with Federal research and development awards.</a:t>
          </a:r>
        </a:p>
      </dgm:t>
    </dgm:pt>
    <dgm:pt modelId="{342DC686-6C48-4B83-A8C5-4A89D494D520}" type="parTrans" cxnId="{94FD95AA-41EF-498C-B048-64BC51717762}">
      <dgm:prSet/>
      <dgm:spPr/>
      <dgm:t>
        <a:bodyPr/>
        <a:lstStyle/>
        <a:p>
          <a:endParaRPr lang="en-US"/>
        </a:p>
      </dgm:t>
    </dgm:pt>
    <dgm:pt modelId="{6B877AF4-F3A0-4997-BDD6-B47693F0FF35}" type="sibTrans" cxnId="{94FD95AA-41EF-498C-B048-64BC51717762}">
      <dgm:prSet/>
      <dgm:spPr/>
      <dgm:t>
        <a:bodyPr/>
        <a:lstStyle/>
        <a:p>
          <a:endParaRPr lang="en-US"/>
        </a:p>
      </dgm:t>
    </dgm:pt>
    <dgm:pt modelId="{8243AFE6-4B14-4850-98C2-6282E135BCB7}">
      <dgm:prSet/>
      <dgm:spPr/>
      <dgm:t>
        <a:bodyPr/>
        <a:lstStyle/>
        <a:p>
          <a:r>
            <a:rPr lang="en-US" dirty="0"/>
            <a:t>Section 10634 of the Act refers back to NSPM-33 further emphasizing the requirement for a </a:t>
          </a:r>
          <a:r>
            <a:rPr lang="en-US" b="1" dirty="0"/>
            <a:t>Research Security program </a:t>
          </a:r>
          <a:r>
            <a:rPr lang="en-US" dirty="0"/>
            <a:t>that includes security </a:t>
          </a:r>
          <a:r>
            <a:rPr lang="en-US" u="sng" dirty="0"/>
            <a:t>training</a:t>
          </a:r>
          <a:r>
            <a:rPr lang="en-US" dirty="0"/>
            <a:t> in:</a:t>
          </a:r>
        </a:p>
      </dgm:t>
    </dgm:pt>
    <dgm:pt modelId="{CE28144E-1AF8-4FDF-A6E4-0ED3EE9BE33B}" type="parTrans" cxnId="{80BA01DE-62BC-42ED-9DD4-04C103592B95}">
      <dgm:prSet/>
      <dgm:spPr/>
      <dgm:t>
        <a:bodyPr/>
        <a:lstStyle/>
        <a:p>
          <a:endParaRPr lang="en-US"/>
        </a:p>
      </dgm:t>
    </dgm:pt>
    <dgm:pt modelId="{6928E105-C84F-4887-83D5-F3A08A5EBDB2}" type="sibTrans" cxnId="{80BA01DE-62BC-42ED-9DD4-04C103592B95}">
      <dgm:prSet/>
      <dgm:spPr/>
      <dgm:t>
        <a:bodyPr/>
        <a:lstStyle/>
        <a:p>
          <a:endParaRPr lang="en-US"/>
        </a:p>
      </dgm:t>
    </dgm:pt>
    <dgm:pt modelId="{83E411A1-7BE4-46AA-A690-A78E5B8C31A1}">
      <dgm:prSet custT="1"/>
      <dgm:spPr/>
      <dgm:t>
        <a:bodyPr/>
        <a:lstStyle/>
        <a:p>
          <a:r>
            <a:rPr lang="en-US" sz="1600" dirty="0"/>
            <a:t>cybersecurity </a:t>
          </a:r>
        </a:p>
      </dgm:t>
    </dgm:pt>
    <dgm:pt modelId="{18D66DD7-497E-4D95-876E-60259EF5C4FA}" type="parTrans" cxnId="{815ADA27-4582-4DDB-A8D1-D75A6950093B}">
      <dgm:prSet/>
      <dgm:spPr/>
      <dgm:t>
        <a:bodyPr/>
        <a:lstStyle/>
        <a:p>
          <a:endParaRPr lang="en-US"/>
        </a:p>
      </dgm:t>
    </dgm:pt>
    <dgm:pt modelId="{02F124AB-1E55-4E18-A08C-3FF13596868B}" type="sibTrans" cxnId="{815ADA27-4582-4DDB-A8D1-D75A6950093B}">
      <dgm:prSet/>
      <dgm:spPr/>
      <dgm:t>
        <a:bodyPr/>
        <a:lstStyle/>
        <a:p>
          <a:endParaRPr lang="en-US"/>
        </a:p>
      </dgm:t>
    </dgm:pt>
    <dgm:pt modelId="{BDF53A7A-F533-47B6-8765-71D62D61F6C3}">
      <dgm:prSet custT="1"/>
      <dgm:spPr/>
      <dgm:t>
        <a:bodyPr/>
        <a:lstStyle/>
        <a:p>
          <a:r>
            <a:rPr lang="en-US" sz="1600" dirty="0"/>
            <a:t>international collaboration and travel</a:t>
          </a:r>
        </a:p>
      </dgm:t>
    </dgm:pt>
    <dgm:pt modelId="{75CE654F-A082-4947-A3B6-10E621453734}" type="parTrans" cxnId="{29CE5086-784A-4E3D-8391-2A41ECFDD698}">
      <dgm:prSet/>
      <dgm:spPr/>
      <dgm:t>
        <a:bodyPr/>
        <a:lstStyle/>
        <a:p>
          <a:endParaRPr lang="en-US"/>
        </a:p>
      </dgm:t>
    </dgm:pt>
    <dgm:pt modelId="{56A4D159-5B0E-4822-90C5-9A6A9DCC381B}" type="sibTrans" cxnId="{29CE5086-784A-4E3D-8391-2A41ECFDD698}">
      <dgm:prSet/>
      <dgm:spPr/>
      <dgm:t>
        <a:bodyPr/>
        <a:lstStyle/>
        <a:p>
          <a:endParaRPr lang="en-US"/>
        </a:p>
      </dgm:t>
    </dgm:pt>
    <dgm:pt modelId="{17D5DE8D-7241-41CB-BF55-8B58522B5DF5}">
      <dgm:prSet custT="1"/>
      <dgm:spPr/>
      <dgm:t>
        <a:bodyPr/>
        <a:lstStyle/>
        <a:p>
          <a:r>
            <a:rPr lang="en-US" sz="1600" dirty="0"/>
            <a:t>foreign interference </a:t>
          </a:r>
        </a:p>
      </dgm:t>
    </dgm:pt>
    <dgm:pt modelId="{7B3C591C-72E4-4EC4-874A-E44341256723}" type="parTrans" cxnId="{7818831A-AE51-46E1-8633-0195AEBB1F3D}">
      <dgm:prSet/>
      <dgm:spPr/>
      <dgm:t>
        <a:bodyPr/>
        <a:lstStyle/>
        <a:p>
          <a:endParaRPr lang="en-US"/>
        </a:p>
      </dgm:t>
    </dgm:pt>
    <dgm:pt modelId="{AA87FF80-2DF0-4C00-806B-4C15DC31952E}" type="sibTrans" cxnId="{7818831A-AE51-46E1-8633-0195AEBB1F3D}">
      <dgm:prSet/>
      <dgm:spPr/>
      <dgm:t>
        <a:bodyPr/>
        <a:lstStyle/>
        <a:p>
          <a:endParaRPr lang="en-US"/>
        </a:p>
      </dgm:t>
    </dgm:pt>
    <dgm:pt modelId="{57E69E00-BCA3-443E-9B1E-720EB688E5CA}">
      <dgm:prSet custT="1"/>
      <dgm:spPr/>
      <dgm:t>
        <a:bodyPr/>
        <a:lstStyle/>
        <a:p>
          <a:r>
            <a:rPr lang="en-US" sz="1600" dirty="0"/>
            <a:t>rules of proper use of funds </a:t>
          </a:r>
        </a:p>
      </dgm:t>
    </dgm:pt>
    <dgm:pt modelId="{D90A3331-20AD-44CE-958D-C7B01186EC5A}" type="parTrans" cxnId="{AFA0E825-EFD7-4585-9308-694EAABC046E}">
      <dgm:prSet/>
      <dgm:spPr/>
      <dgm:t>
        <a:bodyPr/>
        <a:lstStyle/>
        <a:p>
          <a:endParaRPr lang="en-US"/>
        </a:p>
      </dgm:t>
    </dgm:pt>
    <dgm:pt modelId="{2A2F6832-0994-47A8-ACDA-7F4EE2C4FF4A}" type="sibTrans" cxnId="{AFA0E825-EFD7-4585-9308-694EAABC046E}">
      <dgm:prSet/>
      <dgm:spPr/>
      <dgm:t>
        <a:bodyPr/>
        <a:lstStyle/>
        <a:p>
          <a:endParaRPr lang="en-US"/>
        </a:p>
      </dgm:t>
    </dgm:pt>
    <dgm:pt modelId="{7F017C28-CAB4-445A-A858-AC64E7B3235F}">
      <dgm:prSet custT="1"/>
      <dgm:spPr/>
      <dgm:t>
        <a:bodyPr/>
        <a:lstStyle/>
        <a:p>
          <a:r>
            <a:rPr lang="en-US" sz="1600" dirty="0"/>
            <a:t>disclosure of conflict of interest and commitment</a:t>
          </a:r>
        </a:p>
      </dgm:t>
    </dgm:pt>
    <dgm:pt modelId="{FC6C23F9-508B-48C8-AA25-23E137DE0C60}" type="parTrans" cxnId="{478CF6AB-592E-4406-B495-0D39A187DBB1}">
      <dgm:prSet/>
      <dgm:spPr/>
      <dgm:t>
        <a:bodyPr/>
        <a:lstStyle/>
        <a:p>
          <a:endParaRPr lang="en-US"/>
        </a:p>
      </dgm:t>
    </dgm:pt>
    <dgm:pt modelId="{FB61257B-3573-495B-A184-9B882CCED518}" type="sibTrans" cxnId="{478CF6AB-592E-4406-B495-0D39A187DBB1}">
      <dgm:prSet/>
      <dgm:spPr/>
      <dgm:t>
        <a:bodyPr/>
        <a:lstStyle/>
        <a:p>
          <a:endParaRPr lang="en-US"/>
        </a:p>
      </dgm:t>
    </dgm:pt>
    <dgm:pt modelId="{7BB5C690-8B6B-42F5-9E5A-4456430C00F7}">
      <dgm:prSet custT="1"/>
      <dgm:spPr/>
      <dgm:t>
        <a:bodyPr/>
        <a:lstStyle/>
        <a:p>
          <a:r>
            <a:rPr lang="en-US" sz="1600" dirty="0"/>
            <a:t>export control</a:t>
          </a:r>
        </a:p>
      </dgm:t>
    </dgm:pt>
    <dgm:pt modelId="{DEEEC064-A681-4A3E-8747-F74A111A7D2C}" type="parTrans" cxnId="{4B47734E-ADF8-4A1A-8EB4-D54135FF965C}">
      <dgm:prSet/>
      <dgm:spPr/>
      <dgm:t>
        <a:bodyPr/>
        <a:lstStyle/>
        <a:p>
          <a:endParaRPr lang="en-US"/>
        </a:p>
      </dgm:t>
    </dgm:pt>
    <dgm:pt modelId="{144A99F5-C5F1-4150-8CA2-7A8C6246D7E7}" type="sibTrans" cxnId="{4B47734E-ADF8-4A1A-8EB4-D54135FF965C}">
      <dgm:prSet/>
      <dgm:spPr/>
      <dgm:t>
        <a:bodyPr/>
        <a:lstStyle/>
        <a:p>
          <a:endParaRPr lang="en-US"/>
        </a:p>
      </dgm:t>
    </dgm:pt>
    <dgm:pt modelId="{434FB8CC-6782-4728-9FD4-9B7E68CB8B8D}" type="pres">
      <dgm:prSet presAssocID="{EDC0591F-479E-41DA-8636-D4BD4A6186E6}" presName="linear" presStyleCnt="0">
        <dgm:presLayoutVars>
          <dgm:animLvl val="lvl"/>
          <dgm:resizeHandles val="exact"/>
        </dgm:presLayoutVars>
      </dgm:prSet>
      <dgm:spPr/>
    </dgm:pt>
    <dgm:pt modelId="{7F73EE0B-A696-4838-8906-99F28C96D55D}" type="pres">
      <dgm:prSet presAssocID="{513C976B-A0C1-4DA2-ADBF-7BDE7DDD69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F14D34-95CE-400B-BCF9-AD82FA206875}" type="pres">
      <dgm:prSet presAssocID="{81BFCC11-FEBF-423A-B3C3-55837D60EBEB}" presName="spacer" presStyleCnt="0"/>
      <dgm:spPr/>
    </dgm:pt>
    <dgm:pt modelId="{C7BC49BC-3A6D-4543-B494-EC7F17B09D8C}" type="pres">
      <dgm:prSet presAssocID="{35E6FE43-1ED0-46CC-B940-BC6D1D55329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096CC6-2C33-4741-BFA6-52B0D4E43488}" type="pres">
      <dgm:prSet presAssocID="{6B877AF4-F3A0-4997-BDD6-B47693F0FF35}" presName="spacer" presStyleCnt="0"/>
      <dgm:spPr/>
    </dgm:pt>
    <dgm:pt modelId="{FCA50323-4719-478D-93D1-3C61593BE0AC}" type="pres">
      <dgm:prSet presAssocID="{8243AFE6-4B14-4850-98C2-6282E135BCB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963D16D-755A-4784-9246-E841BF81636A}" type="pres">
      <dgm:prSet presAssocID="{8243AFE6-4B14-4850-98C2-6282E135BCB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4479306-8C4F-4475-88A1-BED2CA4E66CE}" type="presOf" srcId="{BDF53A7A-F533-47B6-8765-71D62D61F6C3}" destId="{5963D16D-755A-4784-9246-E841BF81636A}" srcOrd="0" destOrd="1" presId="urn:microsoft.com/office/officeart/2005/8/layout/vList2"/>
    <dgm:cxn modelId="{7818831A-AE51-46E1-8633-0195AEBB1F3D}" srcId="{8243AFE6-4B14-4850-98C2-6282E135BCB7}" destId="{17D5DE8D-7241-41CB-BF55-8B58522B5DF5}" srcOrd="2" destOrd="0" parTransId="{7B3C591C-72E4-4EC4-874A-E44341256723}" sibTransId="{AA87FF80-2DF0-4C00-806B-4C15DC31952E}"/>
    <dgm:cxn modelId="{2E95C01A-E755-4DCA-BF3F-077E57FFE861}" type="presOf" srcId="{57E69E00-BCA3-443E-9B1E-720EB688E5CA}" destId="{5963D16D-755A-4784-9246-E841BF81636A}" srcOrd="0" destOrd="3" presId="urn:microsoft.com/office/officeart/2005/8/layout/vList2"/>
    <dgm:cxn modelId="{AFA0E825-EFD7-4585-9308-694EAABC046E}" srcId="{8243AFE6-4B14-4850-98C2-6282E135BCB7}" destId="{57E69E00-BCA3-443E-9B1E-720EB688E5CA}" srcOrd="3" destOrd="0" parTransId="{D90A3331-20AD-44CE-958D-C7B01186EC5A}" sibTransId="{2A2F6832-0994-47A8-ACDA-7F4EE2C4FF4A}"/>
    <dgm:cxn modelId="{815ADA27-4582-4DDB-A8D1-D75A6950093B}" srcId="{8243AFE6-4B14-4850-98C2-6282E135BCB7}" destId="{83E411A1-7BE4-46AA-A690-A78E5B8C31A1}" srcOrd="0" destOrd="0" parTransId="{18D66DD7-497E-4D95-876E-60259EF5C4FA}" sibTransId="{02F124AB-1E55-4E18-A08C-3FF13596868B}"/>
    <dgm:cxn modelId="{905E493B-B526-413B-B546-485E2782B1D1}" type="presOf" srcId="{7BB5C690-8B6B-42F5-9E5A-4456430C00F7}" destId="{5963D16D-755A-4784-9246-E841BF81636A}" srcOrd="0" destOrd="5" presId="urn:microsoft.com/office/officeart/2005/8/layout/vList2"/>
    <dgm:cxn modelId="{4B47734E-ADF8-4A1A-8EB4-D54135FF965C}" srcId="{8243AFE6-4B14-4850-98C2-6282E135BCB7}" destId="{7BB5C690-8B6B-42F5-9E5A-4456430C00F7}" srcOrd="5" destOrd="0" parTransId="{DEEEC064-A681-4A3E-8747-F74A111A7D2C}" sibTransId="{144A99F5-C5F1-4150-8CA2-7A8C6246D7E7}"/>
    <dgm:cxn modelId="{B9422F75-96AD-4D98-A9BA-3AF26285B32E}" type="presOf" srcId="{513C976B-A0C1-4DA2-ADBF-7BDE7DDD6914}" destId="{7F73EE0B-A696-4838-8906-99F28C96D55D}" srcOrd="0" destOrd="0" presId="urn:microsoft.com/office/officeart/2005/8/layout/vList2"/>
    <dgm:cxn modelId="{1337317A-A351-4C48-B8AD-C4AC85F2FE45}" type="presOf" srcId="{8243AFE6-4B14-4850-98C2-6282E135BCB7}" destId="{FCA50323-4719-478D-93D1-3C61593BE0AC}" srcOrd="0" destOrd="0" presId="urn:microsoft.com/office/officeart/2005/8/layout/vList2"/>
    <dgm:cxn modelId="{560B967B-9866-4BE6-A2A9-6D15AA7193AA}" type="presOf" srcId="{35E6FE43-1ED0-46CC-B940-BC6D1D55329B}" destId="{C7BC49BC-3A6D-4543-B494-EC7F17B09D8C}" srcOrd="0" destOrd="0" presId="urn:microsoft.com/office/officeart/2005/8/layout/vList2"/>
    <dgm:cxn modelId="{29CE5086-784A-4E3D-8391-2A41ECFDD698}" srcId="{8243AFE6-4B14-4850-98C2-6282E135BCB7}" destId="{BDF53A7A-F533-47B6-8765-71D62D61F6C3}" srcOrd="1" destOrd="0" parTransId="{75CE654F-A082-4947-A3B6-10E621453734}" sibTransId="{56A4D159-5B0E-4822-90C5-9A6A9DCC381B}"/>
    <dgm:cxn modelId="{1802389C-579C-49CF-91B2-4A85BC899782}" type="presOf" srcId="{7F017C28-CAB4-445A-A858-AC64E7B3235F}" destId="{5963D16D-755A-4784-9246-E841BF81636A}" srcOrd="0" destOrd="4" presId="urn:microsoft.com/office/officeart/2005/8/layout/vList2"/>
    <dgm:cxn modelId="{7E10AE9F-89C7-4359-8925-265D1D0F10A2}" srcId="{EDC0591F-479E-41DA-8636-D4BD4A6186E6}" destId="{513C976B-A0C1-4DA2-ADBF-7BDE7DDD6914}" srcOrd="0" destOrd="0" parTransId="{73330D92-C349-4F32-A9CD-05960BF054E9}" sibTransId="{81BFCC11-FEBF-423A-B3C3-55837D60EBEB}"/>
    <dgm:cxn modelId="{C34034A2-733B-4596-BA5B-6F6BB9D1DBCC}" type="presOf" srcId="{17D5DE8D-7241-41CB-BF55-8B58522B5DF5}" destId="{5963D16D-755A-4784-9246-E841BF81636A}" srcOrd="0" destOrd="2" presId="urn:microsoft.com/office/officeart/2005/8/layout/vList2"/>
    <dgm:cxn modelId="{94FD95AA-41EF-498C-B048-64BC51717762}" srcId="{EDC0591F-479E-41DA-8636-D4BD4A6186E6}" destId="{35E6FE43-1ED0-46CC-B940-BC6D1D55329B}" srcOrd="1" destOrd="0" parTransId="{342DC686-6C48-4B83-A8C5-4A89D494D520}" sibTransId="{6B877AF4-F3A0-4997-BDD6-B47693F0FF35}"/>
    <dgm:cxn modelId="{478CF6AB-592E-4406-B495-0D39A187DBB1}" srcId="{8243AFE6-4B14-4850-98C2-6282E135BCB7}" destId="{7F017C28-CAB4-445A-A858-AC64E7B3235F}" srcOrd="4" destOrd="0" parTransId="{FC6C23F9-508B-48C8-AA25-23E137DE0C60}" sibTransId="{FB61257B-3573-495B-A184-9B882CCED518}"/>
    <dgm:cxn modelId="{37D502B6-A25C-41DB-A9E8-9E6416620E4C}" type="presOf" srcId="{EDC0591F-479E-41DA-8636-D4BD4A6186E6}" destId="{434FB8CC-6782-4728-9FD4-9B7E68CB8B8D}" srcOrd="0" destOrd="0" presId="urn:microsoft.com/office/officeart/2005/8/layout/vList2"/>
    <dgm:cxn modelId="{5F45B8CF-5541-451D-A02B-FCD97F2913F8}" type="presOf" srcId="{83E411A1-7BE4-46AA-A690-A78E5B8C31A1}" destId="{5963D16D-755A-4784-9246-E841BF81636A}" srcOrd="0" destOrd="0" presId="urn:microsoft.com/office/officeart/2005/8/layout/vList2"/>
    <dgm:cxn modelId="{80BA01DE-62BC-42ED-9DD4-04C103592B95}" srcId="{EDC0591F-479E-41DA-8636-D4BD4A6186E6}" destId="{8243AFE6-4B14-4850-98C2-6282E135BCB7}" srcOrd="2" destOrd="0" parTransId="{CE28144E-1AF8-4FDF-A6E4-0ED3EE9BE33B}" sibTransId="{6928E105-C84F-4887-83D5-F3A08A5EBDB2}"/>
    <dgm:cxn modelId="{F71E0139-1D3B-4940-A612-27680E9CA146}" type="presParOf" srcId="{434FB8CC-6782-4728-9FD4-9B7E68CB8B8D}" destId="{7F73EE0B-A696-4838-8906-99F28C96D55D}" srcOrd="0" destOrd="0" presId="urn:microsoft.com/office/officeart/2005/8/layout/vList2"/>
    <dgm:cxn modelId="{ADAA6FF4-7CC6-4B55-AFC8-4D10A36BAB7F}" type="presParOf" srcId="{434FB8CC-6782-4728-9FD4-9B7E68CB8B8D}" destId="{43F14D34-95CE-400B-BCF9-AD82FA206875}" srcOrd="1" destOrd="0" presId="urn:microsoft.com/office/officeart/2005/8/layout/vList2"/>
    <dgm:cxn modelId="{9A9B57B0-547B-4414-ABFD-B77402B7717E}" type="presParOf" srcId="{434FB8CC-6782-4728-9FD4-9B7E68CB8B8D}" destId="{C7BC49BC-3A6D-4543-B494-EC7F17B09D8C}" srcOrd="2" destOrd="0" presId="urn:microsoft.com/office/officeart/2005/8/layout/vList2"/>
    <dgm:cxn modelId="{8F115292-12F9-4AA2-9145-C6E424454A71}" type="presParOf" srcId="{434FB8CC-6782-4728-9FD4-9B7E68CB8B8D}" destId="{2F096CC6-2C33-4741-BFA6-52B0D4E43488}" srcOrd="3" destOrd="0" presId="urn:microsoft.com/office/officeart/2005/8/layout/vList2"/>
    <dgm:cxn modelId="{64DD2359-4E4A-417E-A881-1AF1425F2698}" type="presParOf" srcId="{434FB8CC-6782-4728-9FD4-9B7E68CB8B8D}" destId="{FCA50323-4719-478D-93D1-3C61593BE0AC}" srcOrd="4" destOrd="0" presId="urn:microsoft.com/office/officeart/2005/8/layout/vList2"/>
    <dgm:cxn modelId="{90F5C121-5724-450C-B34A-92B6174D24D9}" type="presParOf" srcId="{434FB8CC-6782-4728-9FD4-9B7E68CB8B8D}" destId="{5963D16D-755A-4784-9246-E841BF81636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7F8DFC-4047-433D-8031-3E702AEDE5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06FA44E-8AE7-4D46-AA2F-01A871845F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Countering Unwanted Influence in Department Funded Research at Institutions of Higher Education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69C85F43-35FB-48C7-8CCC-EC68E2CD6A2E}" type="parTrans" cxnId="{F5AA3AC2-86B9-4E24-BDB9-C45EED5C8478}">
      <dgm:prSet/>
      <dgm:spPr/>
      <dgm:t>
        <a:bodyPr/>
        <a:lstStyle/>
        <a:p>
          <a:endParaRPr lang="en-US"/>
        </a:p>
      </dgm:t>
    </dgm:pt>
    <dgm:pt modelId="{E3EEF99C-878E-4052-8937-074C4F3848FB}" type="sibTrans" cxnId="{F5AA3AC2-86B9-4E24-BDB9-C45EED5C8478}">
      <dgm:prSet/>
      <dgm:spPr/>
      <dgm:t>
        <a:bodyPr/>
        <a:lstStyle/>
        <a:p>
          <a:endParaRPr lang="en-US"/>
        </a:p>
      </dgm:t>
    </dgm:pt>
    <dgm:pt modelId="{342BB533-AF2F-4A90-B3B5-01DAB6C861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Prohibits participation in MFTRPs – effective 8/9/2024</a:t>
          </a:r>
        </a:p>
      </dgm:t>
    </dgm:pt>
    <dgm:pt modelId="{77166B5A-2394-4EED-B1C9-B135D5C05EA2}" type="parTrans" cxnId="{DFA2BEBB-0A58-4D0D-BDB9-09C07237B309}">
      <dgm:prSet/>
      <dgm:spPr/>
      <dgm:t>
        <a:bodyPr/>
        <a:lstStyle/>
        <a:p>
          <a:endParaRPr lang="en-US"/>
        </a:p>
      </dgm:t>
    </dgm:pt>
    <dgm:pt modelId="{69EB8BDF-95F0-4DAA-B762-262513BDE2CE}" type="sibTrans" cxnId="{DFA2BEBB-0A58-4D0D-BDB9-09C07237B309}">
      <dgm:prSet/>
      <dgm:spPr/>
      <dgm:t>
        <a:bodyPr/>
        <a:lstStyle/>
        <a:p>
          <a:endParaRPr lang="en-US"/>
        </a:p>
      </dgm:t>
    </dgm:pt>
    <dgm:pt modelId="{0216F11A-E739-4554-865F-E5CB58286F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See President Stokes’ memo dated 7/23/2024: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https://handbook.unm.edu/filestore/file:5y1XuURq</a:t>
          </a:r>
          <a:r>
            <a:rPr lang="en-US" dirty="0">
              <a:solidFill>
                <a:schemeClr val="bg1"/>
              </a:solidFill>
            </a:rPr>
            <a:t>  </a:t>
          </a:r>
        </a:p>
      </dgm:t>
    </dgm:pt>
    <dgm:pt modelId="{F1840240-5F83-49A0-9D47-D90E98091208}" type="parTrans" cxnId="{AEAE0868-BF4D-4307-A93F-0BF3A0B66705}">
      <dgm:prSet/>
      <dgm:spPr/>
      <dgm:t>
        <a:bodyPr/>
        <a:lstStyle/>
        <a:p>
          <a:endParaRPr lang="en-US"/>
        </a:p>
      </dgm:t>
    </dgm:pt>
    <dgm:pt modelId="{9B1A91B9-61FA-490D-BF3E-56487097EFCB}" type="sibTrans" cxnId="{AEAE0868-BF4D-4307-A93F-0BF3A0B66705}">
      <dgm:prSet/>
      <dgm:spPr/>
      <dgm:t>
        <a:bodyPr/>
        <a:lstStyle/>
        <a:p>
          <a:endParaRPr lang="en-US"/>
        </a:p>
      </dgm:t>
    </dgm:pt>
    <dgm:pt modelId="{FB2097C7-BA4A-453E-9883-441ABCAFEB2E}" type="pres">
      <dgm:prSet presAssocID="{DD7F8DFC-4047-433D-8031-3E702AEDE5E3}" presName="root" presStyleCnt="0">
        <dgm:presLayoutVars>
          <dgm:dir/>
          <dgm:resizeHandles val="exact"/>
        </dgm:presLayoutVars>
      </dgm:prSet>
      <dgm:spPr/>
    </dgm:pt>
    <dgm:pt modelId="{DAB30173-6204-4FFB-8058-2644D2AA0C6E}" type="pres">
      <dgm:prSet presAssocID="{706FA44E-8AE7-4D46-AA2F-01A871845F18}" presName="compNode" presStyleCnt="0"/>
      <dgm:spPr/>
    </dgm:pt>
    <dgm:pt modelId="{330FFF42-ECA6-4358-8BA6-4425D0A52DAC}" type="pres">
      <dgm:prSet presAssocID="{706FA44E-8AE7-4D46-AA2F-01A871845F18}" presName="bgRect" presStyleLbl="bgShp" presStyleIdx="0" presStyleCnt="3"/>
      <dgm:spPr/>
    </dgm:pt>
    <dgm:pt modelId="{0B60C0BB-89A5-42BF-978C-BE9CF07BCD7E}" type="pres">
      <dgm:prSet presAssocID="{706FA44E-8AE7-4D46-AA2F-01A871845F18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520A7F56-5AFE-4D68-8228-C317FF2FF6AD}" type="pres">
      <dgm:prSet presAssocID="{706FA44E-8AE7-4D46-AA2F-01A871845F18}" presName="spaceRect" presStyleCnt="0"/>
      <dgm:spPr/>
    </dgm:pt>
    <dgm:pt modelId="{DEE76112-2240-49E2-A3AA-E3363DF8873F}" type="pres">
      <dgm:prSet presAssocID="{706FA44E-8AE7-4D46-AA2F-01A871845F18}" presName="parTx" presStyleLbl="revTx" presStyleIdx="0" presStyleCnt="3">
        <dgm:presLayoutVars>
          <dgm:chMax val="0"/>
          <dgm:chPref val="0"/>
        </dgm:presLayoutVars>
      </dgm:prSet>
      <dgm:spPr/>
    </dgm:pt>
    <dgm:pt modelId="{58FA07B6-D759-4576-8C2A-BAC66CB36F64}" type="pres">
      <dgm:prSet presAssocID="{E3EEF99C-878E-4052-8937-074C4F3848FB}" presName="sibTrans" presStyleCnt="0"/>
      <dgm:spPr/>
    </dgm:pt>
    <dgm:pt modelId="{29DEA251-8F98-46AF-B021-C43E5858AC07}" type="pres">
      <dgm:prSet presAssocID="{342BB533-AF2F-4A90-B3B5-01DAB6C86146}" presName="compNode" presStyleCnt="0"/>
      <dgm:spPr/>
    </dgm:pt>
    <dgm:pt modelId="{149DD4A2-DF7A-47EA-A6B7-9CAEA48776CE}" type="pres">
      <dgm:prSet presAssocID="{342BB533-AF2F-4A90-B3B5-01DAB6C86146}" presName="bgRect" presStyleLbl="bgShp" presStyleIdx="1" presStyleCnt="3"/>
      <dgm:spPr/>
    </dgm:pt>
    <dgm:pt modelId="{6738684D-57D3-42D7-B306-553271376E2A}" type="pres">
      <dgm:prSet presAssocID="{342BB533-AF2F-4A90-B3B5-01DAB6C86146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EE872DC7-456A-4397-8A22-EF45B8B4E84D}" type="pres">
      <dgm:prSet presAssocID="{342BB533-AF2F-4A90-B3B5-01DAB6C86146}" presName="spaceRect" presStyleCnt="0"/>
      <dgm:spPr/>
    </dgm:pt>
    <dgm:pt modelId="{C452F8BE-81D8-49D8-AA7C-1E0D03E6004A}" type="pres">
      <dgm:prSet presAssocID="{342BB533-AF2F-4A90-B3B5-01DAB6C86146}" presName="parTx" presStyleLbl="revTx" presStyleIdx="1" presStyleCnt="3">
        <dgm:presLayoutVars>
          <dgm:chMax val="0"/>
          <dgm:chPref val="0"/>
        </dgm:presLayoutVars>
      </dgm:prSet>
      <dgm:spPr/>
    </dgm:pt>
    <dgm:pt modelId="{11957E74-51AE-41FF-A002-73FB65724F51}" type="pres">
      <dgm:prSet presAssocID="{69EB8BDF-95F0-4DAA-B762-262513BDE2CE}" presName="sibTrans" presStyleCnt="0"/>
      <dgm:spPr/>
    </dgm:pt>
    <dgm:pt modelId="{259F164A-76C0-4178-AE7D-B1D4C08B9255}" type="pres">
      <dgm:prSet presAssocID="{0216F11A-E739-4554-865F-E5CB58286FFF}" presName="compNode" presStyleCnt="0"/>
      <dgm:spPr/>
    </dgm:pt>
    <dgm:pt modelId="{A338A442-DB67-4892-B2B4-D77146AA48CE}" type="pres">
      <dgm:prSet presAssocID="{0216F11A-E739-4554-865F-E5CB58286FFF}" presName="bgRect" presStyleLbl="bgShp" presStyleIdx="2" presStyleCnt="3" custLinFactNeighborX="-58" custLinFactNeighborY="2204"/>
      <dgm:spPr/>
    </dgm:pt>
    <dgm:pt modelId="{5EF9D3A0-9A8B-4CEA-AF17-0AB3F85153F4}" type="pres">
      <dgm:prSet presAssocID="{0216F11A-E739-4554-865F-E5CB58286FFF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AC2A788F-D9C0-440E-ADC4-0F4B24E279F5}" type="pres">
      <dgm:prSet presAssocID="{0216F11A-E739-4554-865F-E5CB58286FFF}" presName="spaceRect" presStyleCnt="0"/>
      <dgm:spPr/>
    </dgm:pt>
    <dgm:pt modelId="{02535CB5-FB51-465B-8AB6-61DC0CC6EE01}" type="pres">
      <dgm:prSet presAssocID="{0216F11A-E739-4554-865F-E5CB58286FF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6651422-B280-4655-A559-1F4EAC7D1B3D}" type="presOf" srcId="{0216F11A-E739-4554-865F-E5CB58286FFF}" destId="{02535CB5-FB51-465B-8AB6-61DC0CC6EE01}" srcOrd="0" destOrd="0" presId="urn:microsoft.com/office/officeart/2018/2/layout/IconVerticalSolidList"/>
    <dgm:cxn modelId="{1629B824-23C2-4704-A27C-0D8B02987C92}" type="presOf" srcId="{DD7F8DFC-4047-433D-8031-3E702AEDE5E3}" destId="{FB2097C7-BA4A-453E-9883-441ABCAFEB2E}" srcOrd="0" destOrd="0" presId="urn:microsoft.com/office/officeart/2018/2/layout/IconVerticalSolidList"/>
    <dgm:cxn modelId="{7DF6773C-37AE-4792-A056-D31785DC4270}" type="presOf" srcId="{706FA44E-8AE7-4D46-AA2F-01A871845F18}" destId="{DEE76112-2240-49E2-A3AA-E3363DF8873F}" srcOrd="0" destOrd="0" presId="urn:microsoft.com/office/officeart/2018/2/layout/IconVerticalSolidList"/>
    <dgm:cxn modelId="{AEAE0868-BF4D-4307-A93F-0BF3A0B66705}" srcId="{DD7F8DFC-4047-433D-8031-3E702AEDE5E3}" destId="{0216F11A-E739-4554-865F-E5CB58286FFF}" srcOrd="2" destOrd="0" parTransId="{F1840240-5F83-49A0-9D47-D90E98091208}" sibTransId="{9B1A91B9-61FA-490D-BF3E-56487097EFCB}"/>
    <dgm:cxn modelId="{71D7F9A1-D300-4798-9B22-DFF6E30A4490}" type="presOf" srcId="{342BB533-AF2F-4A90-B3B5-01DAB6C86146}" destId="{C452F8BE-81D8-49D8-AA7C-1E0D03E6004A}" srcOrd="0" destOrd="0" presId="urn:microsoft.com/office/officeart/2018/2/layout/IconVerticalSolidList"/>
    <dgm:cxn modelId="{DFA2BEBB-0A58-4D0D-BDB9-09C07237B309}" srcId="{DD7F8DFC-4047-433D-8031-3E702AEDE5E3}" destId="{342BB533-AF2F-4A90-B3B5-01DAB6C86146}" srcOrd="1" destOrd="0" parTransId="{77166B5A-2394-4EED-B1C9-B135D5C05EA2}" sibTransId="{69EB8BDF-95F0-4DAA-B762-262513BDE2CE}"/>
    <dgm:cxn modelId="{F5AA3AC2-86B9-4E24-BDB9-C45EED5C8478}" srcId="{DD7F8DFC-4047-433D-8031-3E702AEDE5E3}" destId="{706FA44E-8AE7-4D46-AA2F-01A871845F18}" srcOrd="0" destOrd="0" parTransId="{69C85F43-35FB-48C7-8CCC-EC68E2CD6A2E}" sibTransId="{E3EEF99C-878E-4052-8937-074C4F3848FB}"/>
    <dgm:cxn modelId="{BE7F45D3-CBA1-4719-BE36-19B37E8D31E1}" type="presParOf" srcId="{FB2097C7-BA4A-453E-9883-441ABCAFEB2E}" destId="{DAB30173-6204-4FFB-8058-2644D2AA0C6E}" srcOrd="0" destOrd="0" presId="urn:microsoft.com/office/officeart/2018/2/layout/IconVerticalSolidList"/>
    <dgm:cxn modelId="{8520B01E-7E1C-430D-B134-EA106349F7DF}" type="presParOf" srcId="{DAB30173-6204-4FFB-8058-2644D2AA0C6E}" destId="{330FFF42-ECA6-4358-8BA6-4425D0A52DAC}" srcOrd="0" destOrd="0" presId="urn:microsoft.com/office/officeart/2018/2/layout/IconVerticalSolidList"/>
    <dgm:cxn modelId="{F708F844-859F-421A-8A8F-90466EB43620}" type="presParOf" srcId="{DAB30173-6204-4FFB-8058-2644D2AA0C6E}" destId="{0B60C0BB-89A5-42BF-978C-BE9CF07BCD7E}" srcOrd="1" destOrd="0" presId="urn:microsoft.com/office/officeart/2018/2/layout/IconVerticalSolidList"/>
    <dgm:cxn modelId="{730348D5-BD70-4CFC-8F9E-5D7EBF76B7F6}" type="presParOf" srcId="{DAB30173-6204-4FFB-8058-2644D2AA0C6E}" destId="{520A7F56-5AFE-4D68-8228-C317FF2FF6AD}" srcOrd="2" destOrd="0" presId="urn:microsoft.com/office/officeart/2018/2/layout/IconVerticalSolidList"/>
    <dgm:cxn modelId="{8D7B818A-D20E-42B6-A0B9-044DD806CE10}" type="presParOf" srcId="{DAB30173-6204-4FFB-8058-2644D2AA0C6E}" destId="{DEE76112-2240-49E2-A3AA-E3363DF8873F}" srcOrd="3" destOrd="0" presId="urn:microsoft.com/office/officeart/2018/2/layout/IconVerticalSolidList"/>
    <dgm:cxn modelId="{17B31E86-5AD8-4655-BA4F-6495DE2F9FC2}" type="presParOf" srcId="{FB2097C7-BA4A-453E-9883-441ABCAFEB2E}" destId="{58FA07B6-D759-4576-8C2A-BAC66CB36F64}" srcOrd="1" destOrd="0" presId="urn:microsoft.com/office/officeart/2018/2/layout/IconVerticalSolidList"/>
    <dgm:cxn modelId="{AA246A92-C1F8-4DDD-A301-00F3EE0BB016}" type="presParOf" srcId="{FB2097C7-BA4A-453E-9883-441ABCAFEB2E}" destId="{29DEA251-8F98-46AF-B021-C43E5858AC07}" srcOrd="2" destOrd="0" presId="urn:microsoft.com/office/officeart/2018/2/layout/IconVerticalSolidList"/>
    <dgm:cxn modelId="{AC21ABEF-8E04-4BC0-AA83-BF48A339C090}" type="presParOf" srcId="{29DEA251-8F98-46AF-B021-C43E5858AC07}" destId="{149DD4A2-DF7A-47EA-A6B7-9CAEA48776CE}" srcOrd="0" destOrd="0" presId="urn:microsoft.com/office/officeart/2018/2/layout/IconVerticalSolidList"/>
    <dgm:cxn modelId="{2AF68113-6100-4A19-99A2-FCE50B2355CB}" type="presParOf" srcId="{29DEA251-8F98-46AF-B021-C43E5858AC07}" destId="{6738684D-57D3-42D7-B306-553271376E2A}" srcOrd="1" destOrd="0" presId="urn:microsoft.com/office/officeart/2018/2/layout/IconVerticalSolidList"/>
    <dgm:cxn modelId="{342D597A-4E59-4030-B3A4-C6D51390D3D4}" type="presParOf" srcId="{29DEA251-8F98-46AF-B021-C43E5858AC07}" destId="{EE872DC7-456A-4397-8A22-EF45B8B4E84D}" srcOrd="2" destOrd="0" presId="urn:microsoft.com/office/officeart/2018/2/layout/IconVerticalSolidList"/>
    <dgm:cxn modelId="{09261E9E-DE0C-4E32-9ACD-4674CA8E79BB}" type="presParOf" srcId="{29DEA251-8F98-46AF-B021-C43E5858AC07}" destId="{C452F8BE-81D8-49D8-AA7C-1E0D03E6004A}" srcOrd="3" destOrd="0" presId="urn:microsoft.com/office/officeart/2018/2/layout/IconVerticalSolidList"/>
    <dgm:cxn modelId="{7531072C-389B-49A4-88BC-7E4D7575FC8C}" type="presParOf" srcId="{FB2097C7-BA4A-453E-9883-441ABCAFEB2E}" destId="{11957E74-51AE-41FF-A002-73FB65724F51}" srcOrd="3" destOrd="0" presId="urn:microsoft.com/office/officeart/2018/2/layout/IconVerticalSolidList"/>
    <dgm:cxn modelId="{B069CC5C-BE63-44D0-800F-FE177B82884F}" type="presParOf" srcId="{FB2097C7-BA4A-453E-9883-441ABCAFEB2E}" destId="{259F164A-76C0-4178-AE7D-B1D4C08B9255}" srcOrd="4" destOrd="0" presId="urn:microsoft.com/office/officeart/2018/2/layout/IconVerticalSolidList"/>
    <dgm:cxn modelId="{D2F52F1C-B959-4206-B6C4-CF736194CFD3}" type="presParOf" srcId="{259F164A-76C0-4178-AE7D-B1D4C08B9255}" destId="{A338A442-DB67-4892-B2B4-D77146AA48CE}" srcOrd="0" destOrd="0" presId="urn:microsoft.com/office/officeart/2018/2/layout/IconVerticalSolidList"/>
    <dgm:cxn modelId="{49CDCA80-0991-4A47-809E-0BA041D063E5}" type="presParOf" srcId="{259F164A-76C0-4178-AE7D-B1D4C08B9255}" destId="{5EF9D3A0-9A8B-4CEA-AF17-0AB3F85153F4}" srcOrd="1" destOrd="0" presId="urn:microsoft.com/office/officeart/2018/2/layout/IconVerticalSolidList"/>
    <dgm:cxn modelId="{9BE12C92-F649-4F10-9ED8-27A4FD1DE276}" type="presParOf" srcId="{259F164A-76C0-4178-AE7D-B1D4C08B9255}" destId="{AC2A788F-D9C0-440E-ADC4-0F4B24E279F5}" srcOrd="2" destOrd="0" presId="urn:microsoft.com/office/officeart/2018/2/layout/IconVerticalSolidList"/>
    <dgm:cxn modelId="{AAF6E98F-28EC-43CC-9744-62AE59264691}" type="presParOf" srcId="{259F164A-76C0-4178-AE7D-B1D4C08B9255}" destId="{02535CB5-FB51-465B-8AB6-61DC0CC6EE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F06907-EB76-4D1C-B3F0-A975ED57963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2FBB5EB-6546-4729-83D4-129DCC5B48EF}">
      <dgm:prSet custT="1"/>
      <dgm:spPr/>
      <dgm:t>
        <a:bodyPr/>
        <a:lstStyle/>
        <a:p>
          <a:r>
            <a:rPr lang="en-US" sz="1800" dirty="0"/>
            <a:t>Research organizations must fully establish a </a:t>
          </a:r>
          <a:r>
            <a:rPr lang="en-US" sz="1800" b="1" dirty="0"/>
            <a:t>Research Security program</a:t>
          </a:r>
          <a:r>
            <a:rPr lang="en-US" sz="1800" dirty="0"/>
            <a:t>.</a:t>
          </a:r>
        </a:p>
      </dgm:t>
    </dgm:pt>
    <dgm:pt modelId="{8CD12824-1F2E-4328-ACB8-487AEF2301F9}" type="parTrans" cxnId="{DB827AD3-7B39-4B00-947A-BA8262F8BBEC}">
      <dgm:prSet/>
      <dgm:spPr/>
      <dgm:t>
        <a:bodyPr/>
        <a:lstStyle/>
        <a:p>
          <a:endParaRPr lang="en-US"/>
        </a:p>
      </dgm:t>
    </dgm:pt>
    <dgm:pt modelId="{4E4AC308-4C21-4208-A29C-CC7494A7D4A7}" type="sibTrans" cxnId="{DB827AD3-7B39-4B00-947A-BA8262F8BBEC}">
      <dgm:prSet/>
      <dgm:spPr/>
      <dgm:t>
        <a:bodyPr/>
        <a:lstStyle/>
        <a:p>
          <a:endParaRPr lang="en-US"/>
        </a:p>
      </dgm:t>
    </dgm:pt>
    <dgm:pt modelId="{E06358C8-A5CE-4077-AC3A-D1573C61317E}">
      <dgm:prSet/>
      <dgm:spPr/>
      <dgm:t>
        <a:bodyPr/>
        <a:lstStyle/>
        <a:p>
          <a:r>
            <a:rPr lang="en-US" dirty="0"/>
            <a:t>Research Security Program will include Cybersecurity, Travel, Foreign Influence, Export Control.</a:t>
          </a:r>
        </a:p>
      </dgm:t>
    </dgm:pt>
    <dgm:pt modelId="{224473C3-E53E-4D2C-8286-E00AE6DBD07B}" type="parTrans" cxnId="{950F707F-52C9-4291-87EF-580D2817B853}">
      <dgm:prSet/>
      <dgm:spPr/>
      <dgm:t>
        <a:bodyPr/>
        <a:lstStyle/>
        <a:p>
          <a:endParaRPr lang="en-US"/>
        </a:p>
      </dgm:t>
    </dgm:pt>
    <dgm:pt modelId="{B7EFAAAF-6261-448F-B841-62C1F58ADB37}" type="sibTrans" cxnId="{950F707F-52C9-4291-87EF-580D2817B853}">
      <dgm:prSet/>
      <dgm:spPr/>
      <dgm:t>
        <a:bodyPr/>
        <a:lstStyle/>
        <a:p>
          <a:endParaRPr lang="en-US"/>
        </a:p>
      </dgm:t>
    </dgm:pt>
    <dgm:pt modelId="{B540D8D1-9BBB-4B14-B529-7CFEF5298EE7}">
      <dgm:prSet/>
      <dgm:spPr/>
      <dgm:t>
        <a:bodyPr/>
        <a:lstStyle/>
        <a:p>
          <a:r>
            <a:rPr lang="en-US"/>
            <a:t>Self-certification will take place on sam.gov on an annual basis.</a:t>
          </a:r>
        </a:p>
      </dgm:t>
    </dgm:pt>
    <dgm:pt modelId="{EBBAF6DB-68FA-4392-BEA4-7764F28A548C}" type="parTrans" cxnId="{88F7E8FA-159B-43A6-8E4A-CADC32318227}">
      <dgm:prSet/>
      <dgm:spPr/>
      <dgm:t>
        <a:bodyPr/>
        <a:lstStyle/>
        <a:p>
          <a:endParaRPr lang="en-US"/>
        </a:p>
      </dgm:t>
    </dgm:pt>
    <dgm:pt modelId="{E394FB46-446F-485D-A9ED-33EF62003EA0}" type="sibTrans" cxnId="{88F7E8FA-159B-43A6-8E4A-CADC32318227}">
      <dgm:prSet/>
      <dgm:spPr/>
      <dgm:t>
        <a:bodyPr/>
        <a:lstStyle/>
        <a:p>
          <a:endParaRPr lang="en-US"/>
        </a:p>
      </dgm:t>
    </dgm:pt>
    <dgm:pt modelId="{A4813400-39C0-4D1E-8CDD-B5106C0BACA0}">
      <dgm:prSet/>
      <dgm:spPr/>
      <dgm:t>
        <a:bodyPr/>
        <a:lstStyle/>
        <a:p>
          <a:r>
            <a:rPr lang="en-US" dirty="0"/>
            <a:t>Research Organizations must designate a Research Security point of contact and provide publicly accessible means to contact that individual. </a:t>
          </a:r>
        </a:p>
      </dgm:t>
    </dgm:pt>
    <dgm:pt modelId="{21CF71C8-1D8F-4077-9E26-1E5E06B733B8}" type="parTrans" cxnId="{72A9FE73-2FAE-4E01-ABCC-43BB733B38D8}">
      <dgm:prSet/>
      <dgm:spPr/>
      <dgm:t>
        <a:bodyPr/>
        <a:lstStyle/>
        <a:p>
          <a:endParaRPr lang="en-US"/>
        </a:p>
      </dgm:t>
    </dgm:pt>
    <dgm:pt modelId="{64C4241C-467B-48D0-9F93-8284ADF01133}" type="sibTrans" cxnId="{72A9FE73-2FAE-4E01-ABCC-43BB733B38D8}">
      <dgm:prSet/>
      <dgm:spPr/>
      <dgm:t>
        <a:bodyPr/>
        <a:lstStyle/>
        <a:p>
          <a:endParaRPr lang="en-US"/>
        </a:p>
      </dgm:t>
    </dgm:pt>
    <dgm:pt modelId="{D7ABC7D5-10D6-4C06-815A-2B7316189B05}">
      <dgm:prSet/>
      <dgm:spPr/>
      <dgm:t>
        <a:bodyPr/>
        <a:lstStyle/>
        <a:p>
          <a:r>
            <a:rPr lang="en-US" dirty="0"/>
            <a:t>Research organizations must have an </a:t>
          </a:r>
          <a:r>
            <a:rPr lang="en-US" b="1" dirty="0"/>
            <a:t>international travel policy </a:t>
          </a:r>
          <a:r>
            <a:rPr lang="en-US" dirty="0"/>
            <a:t>for Individuals engaged under federally funded R&amp;D who are traveling internationally for organizational business, teaching, conference attendance, research purposes, or who receive offers of sponsored travel.</a:t>
          </a:r>
        </a:p>
      </dgm:t>
    </dgm:pt>
    <dgm:pt modelId="{4A030BCD-E06D-48D9-B0FD-97448C4C29B0}" type="parTrans" cxnId="{490C262E-E82D-4053-B573-A1610380B7EB}">
      <dgm:prSet/>
      <dgm:spPr/>
      <dgm:t>
        <a:bodyPr/>
        <a:lstStyle/>
        <a:p>
          <a:endParaRPr lang="en-US"/>
        </a:p>
      </dgm:t>
    </dgm:pt>
    <dgm:pt modelId="{5D1CA3F7-19DA-4B61-B428-C2B38A5F916A}" type="sibTrans" cxnId="{490C262E-E82D-4053-B573-A1610380B7EB}">
      <dgm:prSet/>
      <dgm:spPr/>
      <dgm:t>
        <a:bodyPr/>
        <a:lstStyle/>
        <a:p>
          <a:endParaRPr lang="en-US"/>
        </a:p>
      </dgm:t>
    </dgm:pt>
    <dgm:pt modelId="{C84C956B-BE44-4DA1-9D6D-22EC163AAF97}">
      <dgm:prSet/>
      <dgm:spPr/>
      <dgm:t>
        <a:bodyPr/>
        <a:lstStyle/>
        <a:p>
          <a:r>
            <a:rPr lang="en-US" dirty="0"/>
            <a:t>Policy must include maintenance of records of covered individuals international travel, record of a disclosure and authorization requirement in advance of international travel, and record of traveler receiving a foreign travel briefing.</a:t>
          </a:r>
        </a:p>
      </dgm:t>
    </dgm:pt>
    <dgm:pt modelId="{28013B4D-9630-4A64-B800-469D1398C99B}" type="parTrans" cxnId="{E7C1FABC-CEEF-4516-AE16-4EDA77098E2D}">
      <dgm:prSet/>
      <dgm:spPr/>
      <dgm:t>
        <a:bodyPr/>
        <a:lstStyle/>
        <a:p>
          <a:endParaRPr lang="en-US"/>
        </a:p>
      </dgm:t>
    </dgm:pt>
    <dgm:pt modelId="{090191A7-52B4-4006-AEA8-1C925F6B6CB5}" type="sibTrans" cxnId="{E7C1FABC-CEEF-4516-AE16-4EDA77098E2D}">
      <dgm:prSet/>
      <dgm:spPr/>
      <dgm:t>
        <a:bodyPr/>
        <a:lstStyle/>
        <a:p>
          <a:endParaRPr lang="en-US"/>
        </a:p>
      </dgm:t>
    </dgm:pt>
    <dgm:pt modelId="{5C3F6810-48BD-4D20-9477-ABF11BBC491B}" type="pres">
      <dgm:prSet presAssocID="{B2F06907-EB76-4D1C-B3F0-A975ED579636}" presName="Name0" presStyleCnt="0">
        <dgm:presLayoutVars>
          <dgm:dir/>
          <dgm:resizeHandles val="exact"/>
        </dgm:presLayoutVars>
      </dgm:prSet>
      <dgm:spPr/>
    </dgm:pt>
    <dgm:pt modelId="{8751BF73-E252-4B24-808C-0943FF987F49}" type="pres">
      <dgm:prSet presAssocID="{B2FBB5EB-6546-4729-83D4-129DCC5B48EF}" presName="node" presStyleLbl="node1" presStyleIdx="0" presStyleCnt="4">
        <dgm:presLayoutVars>
          <dgm:bulletEnabled val="1"/>
        </dgm:presLayoutVars>
      </dgm:prSet>
      <dgm:spPr/>
    </dgm:pt>
    <dgm:pt modelId="{677593C9-529C-456F-8C30-F5B426D6A540}" type="pres">
      <dgm:prSet presAssocID="{4E4AC308-4C21-4208-A29C-CC7494A7D4A7}" presName="sibTrans" presStyleLbl="sibTrans1D1" presStyleIdx="0" presStyleCnt="3"/>
      <dgm:spPr/>
    </dgm:pt>
    <dgm:pt modelId="{288579E3-6C95-4F7E-B6E5-815545E3F9A9}" type="pres">
      <dgm:prSet presAssocID="{4E4AC308-4C21-4208-A29C-CC7494A7D4A7}" presName="connectorText" presStyleLbl="sibTrans1D1" presStyleIdx="0" presStyleCnt="3"/>
      <dgm:spPr/>
    </dgm:pt>
    <dgm:pt modelId="{6B7E0711-BF45-44D4-A567-0FE402EC61E3}" type="pres">
      <dgm:prSet presAssocID="{E06358C8-A5CE-4077-AC3A-D1573C61317E}" presName="node" presStyleLbl="node1" presStyleIdx="1" presStyleCnt="4">
        <dgm:presLayoutVars>
          <dgm:bulletEnabled val="1"/>
        </dgm:presLayoutVars>
      </dgm:prSet>
      <dgm:spPr/>
    </dgm:pt>
    <dgm:pt modelId="{2C491605-EB5D-4ECC-AE17-5822105FA8F4}" type="pres">
      <dgm:prSet presAssocID="{B7EFAAAF-6261-448F-B841-62C1F58ADB37}" presName="sibTrans" presStyleLbl="sibTrans1D1" presStyleIdx="1" presStyleCnt="3"/>
      <dgm:spPr/>
    </dgm:pt>
    <dgm:pt modelId="{DBC3A011-5D0F-437E-AAFE-8EBA7909499A}" type="pres">
      <dgm:prSet presAssocID="{B7EFAAAF-6261-448F-B841-62C1F58ADB37}" presName="connectorText" presStyleLbl="sibTrans1D1" presStyleIdx="1" presStyleCnt="3"/>
      <dgm:spPr/>
    </dgm:pt>
    <dgm:pt modelId="{8DCF3740-A041-40A5-BCBD-6135B3B95679}" type="pres">
      <dgm:prSet presAssocID="{D7ABC7D5-10D6-4C06-815A-2B7316189B05}" presName="node" presStyleLbl="node1" presStyleIdx="2" presStyleCnt="4">
        <dgm:presLayoutVars>
          <dgm:bulletEnabled val="1"/>
        </dgm:presLayoutVars>
      </dgm:prSet>
      <dgm:spPr/>
    </dgm:pt>
    <dgm:pt modelId="{0A2E59B3-AE80-4271-B3B8-5FC99DDF3728}" type="pres">
      <dgm:prSet presAssocID="{5D1CA3F7-19DA-4B61-B428-C2B38A5F916A}" presName="sibTrans" presStyleLbl="sibTrans1D1" presStyleIdx="2" presStyleCnt="3"/>
      <dgm:spPr/>
    </dgm:pt>
    <dgm:pt modelId="{8277CF6A-D045-459E-BCA4-DF82B284C70D}" type="pres">
      <dgm:prSet presAssocID="{5D1CA3F7-19DA-4B61-B428-C2B38A5F916A}" presName="connectorText" presStyleLbl="sibTrans1D1" presStyleIdx="2" presStyleCnt="3"/>
      <dgm:spPr/>
    </dgm:pt>
    <dgm:pt modelId="{B53EE6E3-F725-4447-B006-45ADE942F339}" type="pres">
      <dgm:prSet presAssocID="{C84C956B-BE44-4DA1-9D6D-22EC163AAF97}" presName="node" presStyleLbl="node1" presStyleIdx="3" presStyleCnt="4">
        <dgm:presLayoutVars>
          <dgm:bulletEnabled val="1"/>
        </dgm:presLayoutVars>
      </dgm:prSet>
      <dgm:spPr/>
    </dgm:pt>
  </dgm:ptLst>
  <dgm:cxnLst>
    <dgm:cxn modelId="{A7960919-779D-49D7-89B0-F97B16A19517}" type="presOf" srcId="{4E4AC308-4C21-4208-A29C-CC7494A7D4A7}" destId="{288579E3-6C95-4F7E-B6E5-815545E3F9A9}" srcOrd="1" destOrd="0" presId="urn:microsoft.com/office/officeart/2016/7/layout/RepeatingBendingProcessNew"/>
    <dgm:cxn modelId="{490C262E-E82D-4053-B573-A1610380B7EB}" srcId="{B2F06907-EB76-4D1C-B3F0-A975ED579636}" destId="{D7ABC7D5-10D6-4C06-815A-2B7316189B05}" srcOrd="2" destOrd="0" parTransId="{4A030BCD-E06D-48D9-B0FD-97448C4C29B0}" sibTransId="{5D1CA3F7-19DA-4B61-B428-C2B38A5F916A}"/>
    <dgm:cxn modelId="{F3161344-3FBE-474F-91D2-8467AF7A00E7}" type="presOf" srcId="{5D1CA3F7-19DA-4B61-B428-C2B38A5F916A}" destId="{0A2E59B3-AE80-4271-B3B8-5FC99DDF3728}" srcOrd="0" destOrd="0" presId="urn:microsoft.com/office/officeart/2016/7/layout/RepeatingBendingProcessNew"/>
    <dgm:cxn modelId="{00A3E266-DBC5-4FF0-BD5E-E7BF14FD24E3}" type="presOf" srcId="{B7EFAAAF-6261-448F-B841-62C1F58ADB37}" destId="{2C491605-EB5D-4ECC-AE17-5822105FA8F4}" srcOrd="0" destOrd="0" presId="urn:microsoft.com/office/officeart/2016/7/layout/RepeatingBendingProcessNew"/>
    <dgm:cxn modelId="{3EA8174D-1679-4FF3-81C0-E7848A6D6B12}" type="presOf" srcId="{B2FBB5EB-6546-4729-83D4-129DCC5B48EF}" destId="{8751BF73-E252-4B24-808C-0943FF987F49}" srcOrd="0" destOrd="0" presId="urn:microsoft.com/office/officeart/2016/7/layout/RepeatingBendingProcessNew"/>
    <dgm:cxn modelId="{53ACE56F-D930-4CF8-AEE9-A104E2891BED}" type="presOf" srcId="{5D1CA3F7-19DA-4B61-B428-C2B38A5F916A}" destId="{8277CF6A-D045-459E-BCA4-DF82B284C70D}" srcOrd="1" destOrd="0" presId="urn:microsoft.com/office/officeart/2016/7/layout/RepeatingBendingProcessNew"/>
    <dgm:cxn modelId="{4EC19170-BFAE-4016-89B4-8D5CC4EEFA66}" type="presOf" srcId="{B7EFAAAF-6261-448F-B841-62C1F58ADB37}" destId="{DBC3A011-5D0F-437E-AAFE-8EBA7909499A}" srcOrd="1" destOrd="0" presId="urn:microsoft.com/office/officeart/2016/7/layout/RepeatingBendingProcessNew"/>
    <dgm:cxn modelId="{04A4C571-2E0A-45CD-B756-771CDACA1D88}" type="presOf" srcId="{B540D8D1-9BBB-4B14-B529-7CFEF5298EE7}" destId="{6B7E0711-BF45-44D4-A567-0FE402EC61E3}" srcOrd="0" destOrd="1" presId="urn:microsoft.com/office/officeart/2016/7/layout/RepeatingBendingProcessNew"/>
    <dgm:cxn modelId="{72A9FE73-2FAE-4E01-ABCC-43BB733B38D8}" srcId="{E06358C8-A5CE-4077-AC3A-D1573C61317E}" destId="{A4813400-39C0-4D1E-8CDD-B5106C0BACA0}" srcOrd="1" destOrd="0" parTransId="{21CF71C8-1D8F-4077-9E26-1E5E06B733B8}" sibTransId="{64C4241C-467B-48D0-9F93-8284ADF01133}"/>
    <dgm:cxn modelId="{EDE09678-E871-41F2-B312-AEC762683332}" type="presOf" srcId="{B2F06907-EB76-4D1C-B3F0-A975ED579636}" destId="{5C3F6810-48BD-4D20-9477-ABF11BBC491B}" srcOrd="0" destOrd="0" presId="urn:microsoft.com/office/officeart/2016/7/layout/RepeatingBendingProcessNew"/>
    <dgm:cxn modelId="{950F707F-52C9-4291-87EF-580D2817B853}" srcId="{B2F06907-EB76-4D1C-B3F0-A975ED579636}" destId="{E06358C8-A5CE-4077-AC3A-D1573C61317E}" srcOrd="1" destOrd="0" parTransId="{224473C3-E53E-4D2C-8286-E00AE6DBD07B}" sibTransId="{B7EFAAAF-6261-448F-B841-62C1F58ADB37}"/>
    <dgm:cxn modelId="{30BA2887-AF19-4086-B992-F2A044DBF5F8}" type="presOf" srcId="{E06358C8-A5CE-4077-AC3A-D1573C61317E}" destId="{6B7E0711-BF45-44D4-A567-0FE402EC61E3}" srcOrd="0" destOrd="0" presId="urn:microsoft.com/office/officeart/2016/7/layout/RepeatingBendingProcessNew"/>
    <dgm:cxn modelId="{F4194D90-B589-483F-9811-9A626E6199E3}" type="presOf" srcId="{C84C956B-BE44-4DA1-9D6D-22EC163AAF97}" destId="{B53EE6E3-F725-4447-B006-45ADE942F339}" srcOrd="0" destOrd="0" presId="urn:microsoft.com/office/officeart/2016/7/layout/RepeatingBendingProcessNew"/>
    <dgm:cxn modelId="{31F50CA1-CF2F-4B6B-B42A-5EC00C429131}" type="presOf" srcId="{D7ABC7D5-10D6-4C06-815A-2B7316189B05}" destId="{8DCF3740-A041-40A5-BCBD-6135B3B95679}" srcOrd="0" destOrd="0" presId="urn:microsoft.com/office/officeart/2016/7/layout/RepeatingBendingProcessNew"/>
    <dgm:cxn modelId="{328ADAA6-3D0F-4C74-B8D1-BBD167AFC43B}" type="presOf" srcId="{4E4AC308-4C21-4208-A29C-CC7494A7D4A7}" destId="{677593C9-529C-456F-8C30-F5B426D6A540}" srcOrd="0" destOrd="0" presId="urn:microsoft.com/office/officeart/2016/7/layout/RepeatingBendingProcessNew"/>
    <dgm:cxn modelId="{E7C1FABC-CEEF-4516-AE16-4EDA77098E2D}" srcId="{B2F06907-EB76-4D1C-B3F0-A975ED579636}" destId="{C84C956B-BE44-4DA1-9D6D-22EC163AAF97}" srcOrd="3" destOrd="0" parTransId="{28013B4D-9630-4A64-B800-469D1398C99B}" sibTransId="{090191A7-52B4-4006-AEA8-1C925F6B6CB5}"/>
    <dgm:cxn modelId="{DB827AD3-7B39-4B00-947A-BA8262F8BBEC}" srcId="{B2F06907-EB76-4D1C-B3F0-A975ED579636}" destId="{B2FBB5EB-6546-4729-83D4-129DCC5B48EF}" srcOrd="0" destOrd="0" parTransId="{8CD12824-1F2E-4328-ACB8-487AEF2301F9}" sibTransId="{4E4AC308-4C21-4208-A29C-CC7494A7D4A7}"/>
    <dgm:cxn modelId="{791870D4-E31D-499C-A43B-87B2EFC1F71B}" type="presOf" srcId="{A4813400-39C0-4D1E-8CDD-B5106C0BACA0}" destId="{6B7E0711-BF45-44D4-A567-0FE402EC61E3}" srcOrd="0" destOrd="2" presId="urn:microsoft.com/office/officeart/2016/7/layout/RepeatingBendingProcessNew"/>
    <dgm:cxn modelId="{88F7E8FA-159B-43A6-8E4A-CADC32318227}" srcId="{E06358C8-A5CE-4077-AC3A-D1573C61317E}" destId="{B540D8D1-9BBB-4B14-B529-7CFEF5298EE7}" srcOrd="0" destOrd="0" parTransId="{EBBAF6DB-68FA-4392-BEA4-7764F28A548C}" sibTransId="{E394FB46-446F-485D-A9ED-33EF62003EA0}"/>
    <dgm:cxn modelId="{B720781E-F5A5-4020-AFDE-B8BE4A8A5C68}" type="presParOf" srcId="{5C3F6810-48BD-4D20-9477-ABF11BBC491B}" destId="{8751BF73-E252-4B24-808C-0943FF987F49}" srcOrd="0" destOrd="0" presId="urn:microsoft.com/office/officeart/2016/7/layout/RepeatingBendingProcessNew"/>
    <dgm:cxn modelId="{8D592F5E-7774-4121-A284-98225CCF9DCE}" type="presParOf" srcId="{5C3F6810-48BD-4D20-9477-ABF11BBC491B}" destId="{677593C9-529C-456F-8C30-F5B426D6A540}" srcOrd="1" destOrd="0" presId="urn:microsoft.com/office/officeart/2016/7/layout/RepeatingBendingProcessNew"/>
    <dgm:cxn modelId="{1D585AF8-EF04-47D0-8E6D-B8393616BE7A}" type="presParOf" srcId="{677593C9-529C-456F-8C30-F5B426D6A540}" destId="{288579E3-6C95-4F7E-B6E5-815545E3F9A9}" srcOrd="0" destOrd="0" presId="urn:microsoft.com/office/officeart/2016/7/layout/RepeatingBendingProcessNew"/>
    <dgm:cxn modelId="{FF86A554-BE1D-4328-85CE-953E9D35139A}" type="presParOf" srcId="{5C3F6810-48BD-4D20-9477-ABF11BBC491B}" destId="{6B7E0711-BF45-44D4-A567-0FE402EC61E3}" srcOrd="2" destOrd="0" presId="urn:microsoft.com/office/officeart/2016/7/layout/RepeatingBendingProcessNew"/>
    <dgm:cxn modelId="{43A44C75-3DD5-4806-ACF6-D6957ADF899E}" type="presParOf" srcId="{5C3F6810-48BD-4D20-9477-ABF11BBC491B}" destId="{2C491605-EB5D-4ECC-AE17-5822105FA8F4}" srcOrd="3" destOrd="0" presId="urn:microsoft.com/office/officeart/2016/7/layout/RepeatingBendingProcessNew"/>
    <dgm:cxn modelId="{BEAEF8BF-5104-4EAB-BB84-104EBE9374E2}" type="presParOf" srcId="{2C491605-EB5D-4ECC-AE17-5822105FA8F4}" destId="{DBC3A011-5D0F-437E-AAFE-8EBA7909499A}" srcOrd="0" destOrd="0" presId="urn:microsoft.com/office/officeart/2016/7/layout/RepeatingBendingProcessNew"/>
    <dgm:cxn modelId="{8F87D7B3-515D-4B89-B7A6-BFC450569B75}" type="presParOf" srcId="{5C3F6810-48BD-4D20-9477-ABF11BBC491B}" destId="{8DCF3740-A041-40A5-BCBD-6135B3B95679}" srcOrd="4" destOrd="0" presId="urn:microsoft.com/office/officeart/2016/7/layout/RepeatingBendingProcessNew"/>
    <dgm:cxn modelId="{57F9A070-8C27-4767-8B1F-7C23D994A564}" type="presParOf" srcId="{5C3F6810-48BD-4D20-9477-ABF11BBC491B}" destId="{0A2E59B3-AE80-4271-B3B8-5FC99DDF3728}" srcOrd="5" destOrd="0" presId="urn:microsoft.com/office/officeart/2016/7/layout/RepeatingBendingProcessNew"/>
    <dgm:cxn modelId="{8C5AB567-C4E2-4C79-AD80-A5057C8D45EB}" type="presParOf" srcId="{0A2E59B3-AE80-4271-B3B8-5FC99DDF3728}" destId="{8277CF6A-D045-459E-BCA4-DF82B284C70D}" srcOrd="0" destOrd="0" presId="urn:microsoft.com/office/officeart/2016/7/layout/RepeatingBendingProcessNew"/>
    <dgm:cxn modelId="{392284A0-B13E-4142-825B-061A8464EA55}" type="presParOf" srcId="{5C3F6810-48BD-4D20-9477-ABF11BBC491B}" destId="{B53EE6E3-F725-4447-B006-45ADE942F339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7F10FF-716F-46C8-8B87-1EF83E0670D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F038C4-33EB-42CD-8586-23BD71085385}">
      <dgm:prSet custT="1"/>
      <dgm:spPr/>
      <dgm:t>
        <a:bodyPr/>
        <a:lstStyle/>
        <a:p>
          <a:r>
            <a:rPr lang="en-US" sz="1800" dirty="0"/>
            <a:t>Applies to USDA R&amp;D and science and technology awards</a:t>
          </a:r>
        </a:p>
      </dgm:t>
    </dgm:pt>
    <dgm:pt modelId="{C25FFF7C-9BCC-4637-BA27-853756B82DA9}" type="parTrans" cxnId="{458B4199-1E26-4D25-AF44-9C34E72D0F26}">
      <dgm:prSet/>
      <dgm:spPr/>
      <dgm:t>
        <a:bodyPr/>
        <a:lstStyle/>
        <a:p>
          <a:endParaRPr lang="en-US"/>
        </a:p>
      </dgm:t>
    </dgm:pt>
    <dgm:pt modelId="{3345CAAF-CAF7-4BD7-A37C-6F585EA960C2}" type="sibTrans" cxnId="{458B4199-1E26-4D25-AF44-9C34E72D0F26}">
      <dgm:prSet/>
      <dgm:spPr/>
      <dgm:t>
        <a:bodyPr/>
        <a:lstStyle/>
        <a:p>
          <a:endParaRPr lang="en-US"/>
        </a:p>
      </dgm:t>
    </dgm:pt>
    <dgm:pt modelId="{2D130543-A96A-4162-BDB3-5238A2FC8E20}">
      <dgm:prSet/>
      <dgm:spPr/>
      <dgm:t>
        <a:bodyPr/>
        <a:lstStyle/>
        <a:p>
          <a:r>
            <a:rPr lang="en-US" dirty="0"/>
            <a:t>Complete a Common Form for Current and Pending Support and </a:t>
          </a:r>
          <a:r>
            <a:rPr lang="en-US" dirty="0" err="1"/>
            <a:t>Biosketch</a:t>
          </a:r>
          <a:endParaRPr lang="en-US" dirty="0"/>
        </a:p>
      </dgm:t>
    </dgm:pt>
    <dgm:pt modelId="{702917FC-2E75-41A7-83F1-AD2A8DCC95B5}" type="parTrans" cxnId="{74556DE0-C3BB-480B-A751-22B54E1E3656}">
      <dgm:prSet/>
      <dgm:spPr/>
      <dgm:t>
        <a:bodyPr/>
        <a:lstStyle/>
        <a:p>
          <a:endParaRPr lang="en-US"/>
        </a:p>
      </dgm:t>
    </dgm:pt>
    <dgm:pt modelId="{97BBF166-E441-4775-9DE6-D440E4E7C7E1}" type="sibTrans" cxnId="{74556DE0-C3BB-480B-A751-22B54E1E3656}">
      <dgm:prSet/>
      <dgm:spPr/>
      <dgm:t>
        <a:bodyPr/>
        <a:lstStyle/>
        <a:p>
          <a:endParaRPr lang="en-US"/>
        </a:p>
      </dgm:t>
    </dgm:pt>
    <dgm:pt modelId="{B395C58B-9972-4665-8875-722FFBBAD12A}">
      <dgm:prSet/>
      <dgm:spPr/>
      <dgm:t>
        <a:bodyPr/>
        <a:lstStyle/>
        <a:p>
          <a:r>
            <a:rPr lang="en-US" dirty="0"/>
            <a:t>Certify Research Security Training was completed within 1 year prior to date of award and is recertified annually</a:t>
          </a:r>
        </a:p>
      </dgm:t>
    </dgm:pt>
    <dgm:pt modelId="{F2D6FE2C-D9E7-4295-B4A3-FD7A24A51A05}" type="parTrans" cxnId="{E8D33E6B-C6FB-40F3-BB48-269A3243223E}">
      <dgm:prSet/>
      <dgm:spPr/>
      <dgm:t>
        <a:bodyPr/>
        <a:lstStyle/>
        <a:p>
          <a:endParaRPr lang="en-US"/>
        </a:p>
      </dgm:t>
    </dgm:pt>
    <dgm:pt modelId="{BBDDEAB9-64C2-4062-BBE2-B75F70DB76AC}" type="sibTrans" cxnId="{E8D33E6B-C6FB-40F3-BB48-269A3243223E}">
      <dgm:prSet/>
      <dgm:spPr/>
      <dgm:t>
        <a:bodyPr/>
        <a:lstStyle/>
        <a:p>
          <a:endParaRPr lang="en-US"/>
        </a:p>
      </dgm:t>
    </dgm:pt>
    <dgm:pt modelId="{7FE50B1A-4CBD-4612-B2FA-FE3FB5AF9E17}">
      <dgm:prSet/>
      <dgm:spPr/>
      <dgm:t>
        <a:bodyPr/>
        <a:lstStyle/>
        <a:p>
          <a:r>
            <a:rPr lang="en-US" dirty="0"/>
            <a:t>Prohibitions on contracts/ agreements for material/non-material benefit with persons or entities with foreign ownership, control, or influence by a country of concern or foreign adversary</a:t>
          </a:r>
        </a:p>
      </dgm:t>
    </dgm:pt>
    <dgm:pt modelId="{C4556977-75CF-4712-AA3F-805446535B07}" type="parTrans" cxnId="{252930C7-C1FF-4EC6-8A5E-0CB3726C821C}">
      <dgm:prSet/>
      <dgm:spPr/>
      <dgm:t>
        <a:bodyPr/>
        <a:lstStyle/>
        <a:p>
          <a:endParaRPr lang="en-US"/>
        </a:p>
      </dgm:t>
    </dgm:pt>
    <dgm:pt modelId="{D9AEDFC4-C5AF-4A41-962C-8049C697464D}" type="sibTrans" cxnId="{252930C7-C1FF-4EC6-8A5E-0CB3726C821C}">
      <dgm:prSet/>
      <dgm:spPr/>
      <dgm:t>
        <a:bodyPr/>
        <a:lstStyle/>
        <a:p>
          <a:endParaRPr lang="en-US"/>
        </a:p>
      </dgm:t>
    </dgm:pt>
    <dgm:pt modelId="{768463AF-1218-4E26-B306-A6608F5D686B}" type="pres">
      <dgm:prSet presAssocID="{C97F10FF-716F-46C8-8B87-1EF83E0670D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FD74DA-8824-4671-B0B3-D6E4600C1183}" type="pres">
      <dgm:prSet presAssocID="{A5F038C4-33EB-42CD-8586-23BD71085385}" presName="root1" presStyleCnt="0"/>
      <dgm:spPr/>
    </dgm:pt>
    <dgm:pt modelId="{DEAAD1A6-4F23-47B7-B3D6-A905EC9872A1}" type="pres">
      <dgm:prSet presAssocID="{A5F038C4-33EB-42CD-8586-23BD71085385}" presName="LevelOneTextNode" presStyleLbl="node0" presStyleIdx="0" presStyleCnt="1" custScaleX="113242">
        <dgm:presLayoutVars>
          <dgm:chPref val="3"/>
        </dgm:presLayoutVars>
      </dgm:prSet>
      <dgm:spPr/>
    </dgm:pt>
    <dgm:pt modelId="{DE1ABA41-206A-4B16-B827-8CE3A5A1A65E}" type="pres">
      <dgm:prSet presAssocID="{A5F038C4-33EB-42CD-8586-23BD71085385}" presName="level2hierChild" presStyleCnt="0"/>
      <dgm:spPr/>
    </dgm:pt>
    <dgm:pt modelId="{0B7CDBD6-A26D-42E8-A970-43D8FF6892FD}" type="pres">
      <dgm:prSet presAssocID="{702917FC-2E75-41A7-83F1-AD2A8DCC95B5}" presName="conn2-1" presStyleLbl="parChTrans1D2" presStyleIdx="0" presStyleCnt="3"/>
      <dgm:spPr/>
    </dgm:pt>
    <dgm:pt modelId="{27DC2B7B-20D5-46BC-9BC8-09DFBECB1DC6}" type="pres">
      <dgm:prSet presAssocID="{702917FC-2E75-41A7-83F1-AD2A8DCC95B5}" presName="connTx" presStyleLbl="parChTrans1D2" presStyleIdx="0" presStyleCnt="3"/>
      <dgm:spPr/>
    </dgm:pt>
    <dgm:pt modelId="{3C7838EC-4EA8-4A01-AA0F-E0C22E8550D3}" type="pres">
      <dgm:prSet presAssocID="{2D130543-A96A-4162-BDB3-5238A2FC8E20}" presName="root2" presStyleCnt="0"/>
      <dgm:spPr/>
    </dgm:pt>
    <dgm:pt modelId="{2B71516A-0FBB-4208-B7F9-B8A4144A22BC}" type="pres">
      <dgm:prSet presAssocID="{2D130543-A96A-4162-BDB3-5238A2FC8E20}" presName="LevelTwoTextNode" presStyleLbl="node2" presStyleIdx="0" presStyleCnt="3">
        <dgm:presLayoutVars>
          <dgm:chPref val="3"/>
        </dgm:presLayoutVars>
      </dgm:prSet>
      <dgm:spPr/>
    </dgm:pt>
    <dgm:pt modelId="{55164D92-5D3A-4820-BCD5-5F8AC2CA378B}" type="pres">
      <dgm:prSet presAssocID="{2D130543-A96A-4162-BDB3-5238A2FC8E20}" presName="level3hierChild" presStyleCnt="0"/>
      <dgm:spPr/>
    </dgm:pt>
    <dgm:pt modelId="{F50E9024-639B-403A-B5E9-C570A4601065}" type="pres">
      <dgm:prSet presAssocID="{F2D6FE2C-D9E7-4295-B4A3-FD7A24A51A05}" presName="conn2-1" presStyleLbl="parChTrans1D2" presStyleIdx="1" presStyleCnt="3"/>
      <dgm:spPr/>
    </dgm:pt>
    <dgm:pt modelId="{52D4FE56-9FD8-43E4-844B-A668E6A262F8}" type="pres">
      <dgm:prSet presAssocID="{F2D6FE2C-D9E7-4295-B4A3-FD7A24A51A05}" presName="connTx" presStyleLbl="parChTrans1D2" presStyleIdx="1" presStyleCnt="3"/>
      <dgm:spPr/>
    </dgm:pt>
    <dgm:pt modelId="{A5A7AC9A-C36E-4EF9-B13A-E0F539624854}" type="pres">
      <dgm:prSet presAssocID="{B395C58B-9972-4665-8875-722FFBBAD12A}" presName="root2" presStyleCnt="0"/>
      <dgm:spPr/>
    </dgm:pt>
    <dgm:pt modelId="{18A82D47-2BE7-4E8D-BA1A-AF851E26BBD5}" type="pres">
      <dgm:prSet presAssocID="{B395C58B-9972-4665-8875-722FFBBAD12A}" presName="LevelTwoTextNode" presStyleLbl="node2" presStyleIdx="1" presStyleCnt="3">
        <dgm:presLayoutVars>
          <dgm:chPref val="3"/>
        </dgm:presLayoutVars>
      </dgm:prSet>
      <dgm:spPr/>
    </dgm:pt>
    <dgm:pt modelId="{F6BA3EB8-CCB2-4182-963E-4BB67E661493}" type="pres">
      <dgm:prSet presAssocID="{B395C58B-9972-4665-8875-722FFBBAD12A}" presName="level3hierChild" presStyleCnt="0"/>
      <dgm:spPr/>
    </dgm:pt>
    <dgm:pt modelId="{15E4641E-AD21-46F8-9BCF-86EA86CF34C8}" type="pres">
      <dgm:prSet presAssocID="{C4556977-75CF-4712-AA3F-805446535B07}" presName="conn2-1" presStyleLbl="parChTrans1D2" presStyleIdx="2" presStyleCnt="3"/>
      <dgm:spPr/>
    </dgm:pt>
    <dgm:pt modelId="{0882D448-F21F-4624-878E-DE2B42ED1291}" type="pres">
      <dgm:prSet presAssocID="{C4556977-75CF-4712-AA3F-805446535B07}" presName="connTx" presStyleLbl="parChTrans1D2" presStyleIdx="2" presStyleCnt="3"/>
      <dgm:spPr/>
    </dgm:pt>
    <dgm:pt modelId="{051E3832-270D-4141-AD98-810FF3E63EFE}" type="pres">
      <dgm:prSet presAssocID="{7FE50B1A-4CBD-4612-B2FA-FE3FB5AF9E17}" presName="root2" presStyleCnt="0"/>
      <dgm:spPr/>
    </dgm:pt>
    <dgm:pt modelId="{1EACDADD-AE1A-45A3-8F3D-88480A2A3DAD}" type="pres">
      <dgm:prSet presAssocID="{7FE50B1A-4CBD-4612-B2FA-FE3FB5AF9E17}" presName="LevelTwoTextNode" presStyleLbl="node2" presStyleIdx="2" presStyleCnt="3">
        <dgm:presLayoutVars>
          <dgm:chPref val="3"/>
        </dgm:presLayoutVars>
      </dgm:prSet>
      <dgm:spPr/>
    </dgm:pt>
    <dgm:pt modelId="{0171CD85-198E-43A2-B4B5-964A59034815}" type="pres">
      <dgm:prSet presAssocID="{7FE50B1A-4CBD-4612-B2FA-FE3FB5AF9E17}" presName="level3hierChild" presStyleCnt="0"/>
      <dgm:spPr/>
    </dgm:pt>
  </dgm:ptLst>
  <dgm:cxnLst>
    <dgm:cxn modelId="{206BA239-FEBD-4AFC-9672-CE32317C4DC1}" type="presOf" srcId="{C4556977-75CF-4712-AA3F-805446535B07}" destId="{15E4641E-AD21-46F8-9BCF-86EA86CF34C8}" srcOrd="0" destOrd="0" presId="urn:microsoft.com/office/officeart/2005/8/layout/hierarchy2"/>
    <dgm:cxn modelId="{9CD5723D-B625-4899-82D0-213DF0C2ABA1}" type="presOf" srcId="{702917FC-2E75-41A7-83F1-AD2A8DCC95B5}" destId="{0B7CDBD6-A26D-42E8-A970-43D8FF6892FD}" srcOrd="0" destOrd="0" presId="urn:microsoft.com/office/officeart/2005/8/layout/hierarchy2"/>
    <dgm:cxn modelId="{E8D33E6B-C6FB-40F3-BB48-269A3243223E}" srcId="{A5F038C4-33EB-42CD-8586-23BD71085385}" destId="{B395C58B-9972-4665-8875-722FFBBAD12A}" srcOrd="1" destOrd="0" parTransId="{F2D6FE2C-D9E7-4295-B4A3-FD7A24A51A05}" sibTransId="{BBDDEAB9-64C2-4062-BBE2-B75F70DB76AC}"/>
    <dgm:cxn modelId="{B5BDA24D-091E-4DF4-B92A-0CF0644F191F}" type="presOf" srcId="{2D130543-A96A-4162-BDB3-5238A2FC8E20}" destId="{2B71516A-0FBB-4208-B7F9-B8A4144A22BC}" srcOrd="0" destOrd="0" presId="urn:microsoft.com/office/officeart/2005/8/layout/hierarchy2"/>
    <dgm:cxn modelId="{4DC83D85-9C93-43E0-BFBE-55A47E44AFDD}" type="presOf" srcId="{F2D6FE2C-D9E7-4295-B4A3-FD7A24A51A05}" destId="{52D4FE56-9FD8-43E4-844B-A668E6A262F8}" srcOrd="1" destOrd="0" presId="urn:microsoft.com/office/officeart/2005/8/layout/hierarchy2"/>
    <dgm:cxn modelId="{5B3F7487-3F37-445F-B27C-0D9E9BC01D78}" type="presOf" srcId="{B395C58B-9972-4665-8875-722FFBBAD12A}" destId="{18A82D47-2BE7-4E8D-BA1A-AF851E26BBD5}" srcOrd="0" destOrd="0" presId="urn:microsoft.com/office/officeart/2005/8/layout/hierarchy2"/>
    <dgm:cxn modelId="{458B4199-1E26-4D25-AF44-9C34E72D0F26}" srcId="{C97F10FF-716F-46C8-8B87-1EF83E0670D5}" destId="{A5F038C4-33EB-42CD-8586-23BD71085385}" srcOrd="0" destOrd="0" parTransId="{C25FFF7C-9BCC-4637-BA27-853756B82DA9}" sibTransId="{3345CAAF-CAF7-4BD7-A37C-6F585EA960C2}"/>
    <dgm:cxn modelId="{85085BA9-0590-48C1-AA0D-D4771D09EB60}" type="presOf" srcId="{F2D6FE2C-D9E7-4295-B4A3-FD7A24A51A05}" destId="{F50E9024-639B-403A-B5E9-C570A4601065}" srcOrd="0" destOrd="0" presId="urn:microsoft.com/office/officeart/2005/8/layout/hierarchy2"/>
    <dgm:cxn modelId="{9C16CEC2-91A7-4A7B-948C-F11D2283AAC4}" type="presOf" srcId="{7FE50B1A-4CBD-4612-B2FA-FE3FB5AF9E17}" destId="{1EACDADD-AE1A-45A3-8F3D-88480A2A3DAD}" srcOrd="0" destOrd="0" presId="urn:microsoft.com/office/officeart/2005/8/layout/hierarchy2"/>
    <dgm:cxn modelId="{96A016C7-9CB5-4504-8A27-BC23BAA867B4}" type="presOf" srcId="{C97F10FF-716F-46C8-8B87-1EF83E0670D5}" destId="{768463AF-1218-4E26-B306-A6608F5D686B}" srcOrd="0" destOrd="0" presId="urn:microsoft.com/office/officeart/2005/8/layout/hierarchy2"/>
    <dgm:cxn modelId="{252930C7-C1FF-4EC6-8A5E-0CB3726C821C}" srcId="{A5F038C4-33EB-42CD-8586-23BD71085385}" destId="{7FE50B1A-4CBD-4612-B2FA-FE3FB5AF9E17}" srcOrd="2" destOrd="0" parTransId="{C4556977-75CF-4712-AA3F-805446535B07}" sibTransId="{D9AEDFC4-C5AF-4A41-962C-8049C697464D}"/>
    <dgm:cxn modelId="{59D227DA-9460-4CCF-9453-3F1DDA461EEA}" type="presOf" srcId="{702917FC-2E75-41A7-83F1-AD2A8DCC95B5}" destId="{27DC2B7B-20D5-46BC-9BC8-09DFBECB1DC6}" srcOrd="1" destOrd="0" presId="urn:microsoft.com/office/officeart/2005/8/layout/hierarchy2"/>
    <dgm:cxn modelId="{74556DE0-C3BB-480B-A751-22B54E1E3656}" srcId="{A5F038C4-33EB-42CD-8586-23BD71085385}" destId="{2D130543-A96A-4162-BDB3-5238A2FC8E20}" srcOrd="0" destOrd="0" parTransId="{702917FC-2E75-41A7-83F1-AD2A8DCC95B5}" sibTransId="{97BBF166-E441-4775-9DE6-D440E4E7C7E1}"/>
    <dgm:cxn modelId="{636B10EB-AF8C-42B5-86D0-92C981A2ECF2}" type="presOf" srcId="{C4556977-75CF-4712-AA3F-805446535B07}" destId="{0882D448-F21F-4624-878E-DE2B42ED1291}" srcOrd="1" destOrd="0" presId="urn:microsoft.com/office/officeart/2005/8/layout/hierarchy2"/>
    <dgm:cxn modelId="{1D1186F2-F4FD-4A6C-B4AA-44FD8890C32E}" type="presOf" srcId="{A5F038C4-33EB-42CD-8586-23BD71085385}" destId="{DEAAD1A6-4F23-47B7-B3D6-A905EC9872A1}" srcOrd="0" destOrd="0" presId="urn:microsoft.com/office/officeart/2005/8/layout/hierarchy2"/>
    <dgm:cxn modelId="{A8256BB2-73C8-4013-B94E-2DD7EC2D27EF}" type="presParOf" srcId="{768463AF-1218-4E26-B306-A6608F5D686B}" destId="{B0FD74DA-8824-4671-B0B3-D6E4600C1183}" srcOrd="0" destOrd="0" presId="urn:microsoft.com/office/officeart/2005/8/layout/hierarchy2"/>
    <dgm:cxn modelId="{0A2565BD-D9C2-4A5E-A335-72C7FFAC5A49}" type="presParOf" srcId="{B0FD74DA-8824-4671-B0B3-D6E4600C1183}" destId="{DEAAD1A6-4F23-47B7-B3D6-A905EC9872A1}" srcOrd="0" destOrd="0" presId="urn:microsoft.com/office/officeart/2005/8/layout/hierarchy2"/>
    <dgm:cxn modelId="{472B5801-E4C3-498C-B3A0-35B577726378}" type="presParOf" srcId="{B0FD74DA-8824-4671-B0B3-D6E4600C1183}" destId="{DE1ABA41-206A-4B16-B827-8CE3A5A1A65E}" srcOrd="1" destOrd="0" presId="urn:microsoft.com/office/officeart/2005/8/layout/hierarchy2"/>
    <dgm:cxn modelId="{D548549C-CBB1-47B4-9A9C-8A2F362D748B}" type="presParOf" srcId="{DE1ABA41-206A-4B16-B827-8CE3A5A1A65E}" destId="{0B7CDBD6-A26D-42E8-A970-43D8FF6892FD}" srcOrd="0" destOrd="0" presId="urn:microsoft.com/office/officeart/2005/8/layout/hierarchy2"/>
    <dgm:cxn modelId="{803C668F-CA32-41AF-A69D-A31519879014}" type="presParOf" srcId="{0B7CDBD6-A26D-42E8-A970-43D8FF6892FD}" destId="{27DC2B7B-20D5-46BC-9BC8-09DFBECB1DC6}" srcOrd="0" destOrd="0" presId="urn:microsoft.com/office/officeart/2005/8/layout/hierarchy2"/>
    <dgm:cxn modelId="{2AFE5C80-D6F1-470D-8E1B-5DE18CAA4E4E}" type="presParOf" srcId="{DE1ABA41-206A-4B16-B827-8CE3A5A1A65E}" destId="{3C7838EC-4EA8-4A01-AA0F-E0C22E8550D3}" srcOrd="1" destOrd="0" presId="urn:microsoft.com/office/officeart/2005/8/layout/hierarchy2"/>
    <dgm:cxn modelId="{16340943-4036-4787-9BB3-E2DC5D882FFC}" type="presParOf" srcId="{3C7838EC-4EA8-4A01-AA0F-E0C22E8550D3}" destId="{2B71516A-0FBB-4208-B7F9-B8A4144A22BC}" srcOrd="0" destOrd="0" presId="urn:microsoft.com/office/officeart/2005/8/layout/hierarchy2"/>
    <dgm:cxn modelId="{7CBC689A-5275-4FCB-BE85-35F30766D5C9}" type="presParOf" srcId="{3C7838EC-4EA8-4A01-AA0F-E0C22E8550D3}" destId="{55164D92-5D3A-4820-BCD5-5F8AC2CA378B}" srcOrd="1" destOrd="0" presId="urn:microsoft.com/office/officeart/2005/8/layout/hierarchy2"/>
    <dgm:cxn modelId="{72BFE8B0-77E6-4CBC-AB0C-45D37E974CE7}" type="presParOf" srcId="{DE1ABA41-206A-4B16-B827-8CE3A5A1A65E}" destId="{F50E9024-639B-403A-B5E9-C570A4601065}" srcOrd="2" destOrd="0" presId="urn:microsoft.com/office/officeart/2005/8/layout/hierarchy2"/>
    <dgm:cxn modelId="{0871F2D3-928B-4CFD-B89F-F4CCE42B0EB1}" type="presParOf" srcId="{F50E9024-639B-403A-B5E9-C570A4601065}" destId="{52D4FE56-9FD8-43E4-844B-A668E6A262F8}" srcOrd="0" destOrd="0" presId="urn:microsoft.com/office/officeart/2005/8/layout/hierarchy2"/>
    <dgm:cxn modelId="{8B8805A6-CDA7-478E-8802-9DB4769900F7}" type="presParOf" srcId="{DE1ABA41-206A-4B16-B827-8CE3A5A1A65E}" destId="{A5A7AC9A-C36E-4EF9-B13A-E0F539624854}" srcOrd="3" destOrd="0" presId="urn:microsoft.com/office/officeart/2005/8/layout/hierarchy2"/>
    <dgm:cxn modelId="{8D0E158B-6F03-481B-B7FC-34CFB0263EE8}" type="presParOf" srcId="{A5A7AC9A-C36E-4EF9-B13A-E0F539624854}" destId="{18A82D47-2BE7-4E8D-BA1A-AF851E26BBD5}" srcOrd="0" destOrd="0" presId="urn:microsoft.com/office/officeart/2005/8/layout/hierarchy2"/>
    <dgm:cxn modelId="{1E333239-73DA-445F-9EFE-14543DF181D8}" type="presParOf" srcId="{A5A7AC9A-C36E-4EF9-B13A-E0F539624854}" destId="{F6BA3EB8-CCB2-4182-963E-4BB67E661493}" srcOrd="1" destOrd="0" presId="urn:microsoft.com/office/officeart/2005/8/layout/hierarchy2"/>
    <dgm:cxn modelId="{DB8E3CD7-8695-492E-9B2E-1011E9CEEDFF}" type="presParOf" srcId="{DE1ABA41-206A-4B16-B827-8CE3A5A1A65E}" destId="{15E4641E-AD21-46F8-9BCF-86EA86CF34C8}" srcOrd="4" destOrd="0" presId="urn:microsoft.com/office/officeart/2005/8/layout/hierarchy2"/>
    <dgm:cxn modelId="{3C909633-DDF3-4A6D-8BEE-6BEE095C414A}" type="presParOf" srcId="{15E4641E-AD21-46F8-9BCF-86EA86CF34C8}" destId="{0882D448-F21F-4624-878E-DE2B42ED1291}" srcOrd="0" destOrd="0" presId="urn:microsoft.com/office/officeart/2005/8/layout/hierarchy2"/>
    <dgm:cxn modelId="{F5CBC76D-6572-42B5-8F02-C1120DB5784F}" type="presParOf" srcId="{DE1ABA41-206A-4B16-B827-8CE3A5A1A65E}" destId="{051E3832-270D-4141-AD98-810FF3E63EFE}" srcOrd="5" destOrd="0" presId="urn:microsoft.com/office/officeart/2005/8/layout/hierarchy2"/>
    <dgm:cxn modelId="{7A85CFDC-BEE2-4531-8598-7BDF0E9DBA6D}" type="presParOf" srcId="{051E3832-270D-4141-AD98-810FF3E63EFE}" destId="{1EACDADD-AE1A-45A3-8F3D-88480A2A3DAD}" srcOrd="0" destOrd="0" presId="urn:microsoft.com/office/officeart/2005/8/layout/hierarchy2"/>
    <dgm:cxn modelId="{0101909F-450F-414C-BD69-023E3B22D868}" type="presParOf" srcId="{051E3832-270D-4141-AD98-810FF3E63EFE}" destId="{0171CD85-198E-43A2-B4B5-964A590348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E76AF9-B8C4-4DFD-AB6C-02E35E5D07C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2DF43A-6933-477B-8900-F9003929A07B}">
      <dgm:prSet custT="1"/>
      <dgm:spPr/>
      <dgm:t>
        <a:bodyPr/>
        <a:lstStyle/>
        <a:p>
          <a:r>
            <a:rPr lang="en-US" sz="2000" dirty="0"/>
            <a:t>Important Notice 149 set effective date of October 10, 2025 for research security and RCR changes originally outlined in draft PAPPG26-1.</a:t>
          </a:r>
        </a:p>
      </dgm:t>
    </dgm:pt>
    <dgm:pt modelId="{CCAA7E7F-0F03-4823-AD1C-0ECFE4D18359}" type="parTrans" cxnId="{BA908193-72C6-4EF1-A774-B8F268C8E463}">
      <dgm:prSet/>
      <dgm:spPr/>
      <dgm:t>
        <a:bodyPr/>
        <a:lstStyle/>
        <a:p>
          <a:endParaRPr lang="en-US"/>
        </a:p>
      </dgm:t>
    </dgm:pt>
    <dgm:pt modelId="{86A89D1B-5552-45D7-B81B-5EC356C9ED72}" type="sibTrans" cxnId="{BA908193-72C6-4EF1-A774-B8F268C8E463}">
      <dgm:prSet/>
      <dgm:spPr/>
      <dgm:t>
        <a:bodyPr/>
        <a:lstStyle/>
        <a:p>
          <a:endParaRPr lang="en-US"/>
        </a:p>
      </dgm:t>
    </dgm:pt>
    <dgm:pt modelId="{3715358B-82E7-4DAE-BD07-41EE21D92E34}">
      <dgm:prSet custT="1"/>
      <dgm:spPr/>
      <dgm:t>
        <a:bodyPr/>
        <a:lstStyle/>
        <a:p>
          <a:r>
            <a:rPr lang="en-US" sz="1800" dirty="0"/>
            <a:t>Includes new and reiterates requirements for:</a:t>
          </a:r>
        </a:p>
      </dgm:t>
    </dgm:pt>
    <dgm:pt modelId="{8133353C-5EE4-4BF3-9F31-99269BE904AD}" type="parTrans" cxnId="{C3BF0C53-F489-4BC8-82BB-750F201BC0D0}">
      <dgm:prSet/>
      <dgm:spPr/>
      <dgm:t>
        <a:bodyPr/>
        <a:lstStyle/>
        <a:p>
          <a:endParaRPr lang="en-US"/>
        </a:p>
      </dgm:t>
    </dgm:pt>
    <dgm:pt modelId="{C0B4C902-89AE-4A24-B351-F3789AA7CBD2}" type="sibTrans" cxnId="{C3BF0C53-F489-4BC8-82BB-750F201BC0D0}">
      <dgm:prSet/>
      <dgm:spPr/>
      <dgm:t>
        <a:bodyPr/>
        <a:lstStyle/>
        <a:p>
          <a:endParaRPr lang="en-US"/>
        </a:p>
      </dgm:t>
    </dgm:pt>
    <dgm:pt modelId="{6AC755E4-98CB-4E9C-82DF-1D9A8094B053}">
      <dgm:prSet custT="1"/>
      <dgm:spPr/>
      <dgm:t>
        <a:bodyPr/>
        <a:lstStyle/>
        <a:p>
          <a:r>
            <a:rPr lang="en-US" sz="1600" dirty="0"/>
            <a:t>Research Security Assessment and Required Recipient Documentation</a:t>
          </a:r>
        </a:p>
      </dgm:t>
    </dgm:pt>
    <dgm:pt modelId="{9111E589-8D6A-443B-B181-5F20244FD601}" type="parTrans" cxnId="{4393F3F0-B5E7-4AAC-BAD8-AF8830B526B2}">
      <dgm:prSet/>
      <dgm:spPr/>
      <dgm:t>
        <a:bodyPr/>
        <a:lstStyle/>
        <a:p>
          <a:endParaRPr lang="en-US"/>
        </a:p>
      </dgm:t>
    </dgm:pt>
    <dgm:pt modelId="{155B6ECD-1D8C-4FF7-AB48-63A2D8681906}" type="sibTrans" cxnId="{4393F3F0-B5E7-4AAC-BAD8-AF8830B526B2}">
      <dgm:prSet/>
      <dgm:spPr/>
      <dgm:t>
        <a:bodyPr/>
        <a:lstStyle/>
        <a:p>
          <a:endParaRPr lang="en-US"/>
        </a:p>
      </dgm:t>
    </dgm:pt>
    <dgm:pt modelId="{3EF77E47-34AC-43C2-B655-7FE805E09C27}">
      <dgm:prSet custT="1"/>
      <dgm:spPr/>
      <dgm:t>
        <a:bodyPr/>
        <a:lstStyle/>
        <a:p>
          <a:r>
            <a:rPr lang="en-US" sz="1600" dirty="0"/>
            <a:t>Research Security Training</a:t>
          </a:r>
        </a:p>
      </dgm:t>
    </dgm:pt>
    <dgm:pt modelId="{2130135C-42BB-4AF3-BC58-520157B29C62}" type="parTrans" cxnId="{3BCBCDC8-C2A4-4A95-8636-30D3CB5BEC05}">
      <dgm:prSet/>
      <dgm:spPr/>
      <dgm:t>
        <a:bodyPr/>
        <a:lstStyle/>
        <a:p>
          <a:endParaRPr lang="en-US"/>
        </a:p>
      </dgm:t>
    </dgm:pt>
    <dgm:pt modelId="{87F5669A-7FAB-4164-B519-DACFC18ECDA9}" type="sibTrans" cxnId="{3BCBCDC8-C2A4-4A95-8636-30D3CB5BEC05}">
      <dgm:prSet/>
      <dgm:spPr/>
      <dgm:t>
        <a:bodyPr/>
        <a:lstStyle/>
        <a:p>
          <a:endParaRPr lang="en-US"/>
        </a:p>
      </dgm:t>
    </dgm:pt>
    <dgm:pt modelId="{81470A58-26BC-4C90-B2AA-B5053BA365B9}">
      <dgm:prSet custT="1"/>
      <dgm:spPr/>
      <dgm:t>
        <a:bodyPr/>
        <a:lstStyle/>
        <a:p>
          <a:r>
            <a:rPr lang="en-US" sz="1600" dirty="0"/>
            <a:t>Malign Foreign Talent Recruitment Program Prohibition</a:t>
          </a:r>
        </a:p>
      </dgm:t>
    </dgm:pt>
    <dgm:pt modelId="{DDDF30DD-330A-47FA-BB48-35942737BAEE}" type="parTrans" cxnId="{9C5AE387-E88A-4980-85E0-886FCF91B3C1}">
      <dgm:prSet/>
      <dgm:spPr/>
      <dgm:t>
        <a:bodyPr/>
        <a:lstStyle/>
        <a:p>
          <a:endParaRPr lang="en-US"/>
        </a:p>
      </dgm:t>
    </dgm:pt>
    <dgm:pt modelId="{76EDAF99-6376-4365-8AA6-A9006FE91944}" type="sibTrans" cxnId="{9C5AE387-E88A-4980-85E0-886FCF91B3C1}">
      <dgm:prSet/>
      <dgm:spPr/>
      <dgm:t>
        <a:bodyPr/>
        <a:lstStyle/>
        <a:p>
          <a:endParaRPr lang="en-US"/>
        </a:p>
      </dgm:t>
    </dgm:pt>
    <dgm:pt modelId="{DE79E363-45E2-47C4-BD7A-8CFA58682872}">
      <dgm:prSet custT="1"/>
      <dgm:spPr/>
      <dgm:t>
        <a:bodyPr/>
        <a:lstStyle/>
        <a:p>
          <a:r>
            <a:rPr lang="en-US" sz="1600" dirty="0"/>
            <a:t>Malign Foreign Talent Recruitment Program Certification</a:t>
          </a:r>
        </a:p>
      </dgm:t>
    </dgm:pt>
    <dgm:pt modelId="{1AB07CC3-09FB-4E6B-9DCA-C4198026B9BF}" type="parTrans" cxnId="{785C8F88-A267-4C88-83A5-EF807DEBCAC7}">
      <dgm:prSet/>
      <dgm:spPr/>
      <dgm:t>
        <a:bodyPr/>
        <a:lstStyle/>
        <a:p>
          <a:endParaRPr lang="en-US"/>
        </a:p>
      </dgm:t>
    </dgm:pt>
    <dgm:pt modelId="{21AEB807-9969-45B6-A5EB-A4E3AA7D2E36}" type="sibTrans" cxnId="{785C8F88-A267-4C88-83A5-EF807DEBCAC7}">
      <dgm:prSet/>
      <dgm:spPr/>
      <dgm:t>
        <a:bodyPr/>
        <a:lstStyle/>
        <a:p>
          <a:endParaRPr lang="en-US"/>
        </a:p>
      </dgm:t>
    </dgm:pt>
    <dgm:pt modelId="{7B54772F-B7C7-42B3-9649-61EFB6DF60B9}">
      <dgm:prSet custT="1"/>
      <dgm:spPr/>
      <dgm:t>
        <a:bodyPr/>
        <a:lstStyle/>
        <a:p>
          <a:r>
            <a:rPr lang="en-US" sz="1600" dirty="0"/>
            <a:t>Foreign Financial Disclosure Reporting (FFDR)</a:t>
          </a:r>
        </a:p>
      </dgm:t>
    </dgm:pt>
    <dgm:pt modelId="{CB062406-A731-4498-A81B-ABF92B0BB757}" type="parTrans" cxnId="{1085F901-1804-4B5F-9C04-77E84ADE789C}">
      <dgm:prSet/>
      <dgm:spPr/>
      <dgm:t>
        <a:bodyPr/>
        <a:lstStyle/>
        <a:p>
          <a:endParaRPr lang="en-US"/>
        </a:p>
      </dgm:t>
    </dgm:pt>
    <dgm:pt modelId="{2DA28D2E-66FE-4DBA-8954-8219DCB29F98}" type="sibTrans" cxnId="{1085F901-1804-4B5F-9C04-77E84ADE789C}">
      <dgm:prSet/>
      <dgm:spPr/>
      <dgm:t>
        <a:bodyPr/>
        <a:lstStyle/>
        <a:p>
          <a:endParaRPr lang="en-US"/>
        </a:p>
      </dgm:t>
    </dgm:pt>
    <dgm:pt modelId="{045C56D6-809F-44B9-A386-010AB99967B6}">
      <dgm:prSet custT="1"/>
      <dgm:spPr/>
      <dgm:t>
        <a:bodyPr/>
        <a:lstStyle/>
        <a:p>
          <a:r>
            <a:rPr lang="en-US" sz="1600" dirty="0"/>
            <a:t>Certification of IHEs Hosting or Supporting Confucius Institutes</a:t>
          </a:r>
        </a:p>
      </dgm:t>
    </dgm:pt>
    <dgm:pt modelId="{062A51FB-EC59-4BE1-B5F2-C80756C3694F}" type="parTrans" cxnId="{00CB2646-64F4-48D6-AE98-92E98F4EA305}">
      <dgm:prSet/>
      <dgm:spPr/>
      <dgm:t>
        <a:bodyPr/>
        <a:lstStyle/>
        <a:p>
          <a:endParaRPr lang="en-US"/>
        </a:p>
      </dgm:t>
    </dgm:pt>
    <dgm:pt modelId="{02C97E37-B122-4F2C-B6CB-B29A294DCB40}" type="sibTrans" cxnId="{00CB2646-64F4-48D6-AE98-92E98F4EA305}">
      <dgm:prSet/>
      <dgm:spPr/>
      <dgm:t>
        <a:bodyPr/>
        <a:lstStyle/>
        <a:p>
          <a:endParaRPr lang="en-US"/>
        </a:p>
      </dgm:t>
    </dgm:pt>
    <dgm:pt modelId="{DA831876-D928-4B97-923A-4B69FE0B607C}" type="pres">
      <dgm:prSet presAssocID="{9DE76AF9-B8C4-4DFD-AB6C-02E35E5D07C4}" presName="linear" presStyleCnt="0">
        <dgm:presLayoutVars>
          <dgm:dir/>
          <dgm:animLvl val="lvl"/>
          <dgm:resizeHandles val="exact"/>
        </dgm:presLayoutVars>
      </dgm:prSet>
      <dgm:spPr/>
    </dgm:pt>
    <dgm:pt modelId="{CD37A55A-245D-42CF-B3C6-FD6CBA4A9081}" type="pres">
      <dgm:prSet presAssocID="{1A2DF43A-6933-477B-8900-F9003929A07B}" presName="parentLin" presStyleCnt="0"/>
      <dgm:spPr/>
    </dgm:pt>
    <dgm:pt modelId="{BCE2D768-D4D2-4078-8CB8-50D5AE890C50}" type="pres">
      <dgm:prSet presAssocID="{1A2DF43A-6933-477B-8900-F9003929A07B}" presName="parentLeftMargin" presStyleLbl="node1" presStyleIdx="0" presStyleCnt="2"/>
      <dgm:spPr/>
    </dgm:pt>
    <dgm:pt modelId="{540429CA-C6CE-48C9-B6AB-B6FDDC38BE31}" type="pres">
      <dgm:prSet presAssocID="{1A2DF43A-6933-477B-8900-F9003929A07B}" presName="parentText" presStyleLbl="node1" presStyleIdx="0" presStyleCnt="2" custScaleX="123257" custScaleY="207666" custLinFactY="26384" custLinFactNeighborX="-16407" custLinFactNeighborY="100000">
        <dgm:presLayoutVars>
          <dgm:chMax val="0"/>
          <dgm:bulletEnabled val="1"/>
        </dgm:presLayoutVars>
      </dgm:prSet>
      <dgm:spPr/>
    </dgm:pt>
    <dgm:pt modelId="{418389E7-3238-46AE-AC11-7C90000FE34F}" type="pres">
      <dgm:prSet presAssocID="{1A2DF43A-6933-477B-8900-F9003929A07B}" presName="negativeSpace" presStyleCnt="0"/>
      <dgm:spPr/>
    </dgm:pt>
    <dgm:pt modelId="{2885FDCE-51D5-400D-93CA-0D4BFD22B040}" type="pres">
      <dgm:prSet presAssocID="{1A2DF43A-6933-477B-8900-F9003929A07B}" presName="childText" presStyleLbl="conFgAcc1" presStyleIdx="0" presStyleCnt="2" custScaleY="320035">
        <dgm:presLayoutVars>
          <dgm:bulletEnabled val="1"/>
        </dgm:presLayoutVars>
      </dgm:prSet>
      <dgm:spPr/>
    </dgm:pt>
    <dgm:pt modelId="{C41C8729-2832-4C81-AD6D-87EC493827E7}" type="pres">
      <dgm:prSet presAssocID="{86A89D1B-5552-45D7-B81B-5EC356C9ED72}" presName="spaceBetweenRectangles" presStyleCnt="0"/>
      <dgm:spPr/>
    </dgm:pt>
    <dgm:pt modelId="{D66EF80F-E71A-44B6-AC7F-C25B93B7143F}" type="pres">
      <dgm:prSet presAssocID="{3715358B-82E7-4DAE-BD07-41EE21D92E34}" presName="parentLin" presStyleCnt="0"/>
      <dgm:spPr/>
    </dgm:pt>
    <dgm:pt modelId="{8D084A59-DD78-4E98-8B71-FE0C0FCE2363}" type="pres">
      <dgm:prSet presAssocID="{3715358B-82E7-4DAE-BD07-41EE21D92E34}" presName="parentLeftMargin" presStyleLbl="node1" presStyleIdx="0" presStyleCnt="2"/>
      <dgm:spPr/>
    </dgm:pt>
    <dgm:pt modelId="{9BBA47EB-93DE-4454-9098-E7D41D1F905C}" type="pres">
      <dgm:prSet presAssocID="{3715358B-82E7-4DAE-BD07-41EE21D92E3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2058B8-D5C2-44EC-95CF-B70FCB8D7409}" type="pres">
      <dgm:prSet presAssocID="{3715358B-82E7-4DAE-BD07-41EE21D92E34}" presName="negativeSpace" presStyleCnt="0"/>
      <dgm:spPr/>
    </dgm:pt>
    <dgm:pt modelId="{0D5F72A5-A38C-4677-BEF9-7C55E10EBDDB}" type="pres">
      <dgm:prSet presAssocID="{3715358B-82E7-4DAE-BD07-41EE21D92E34}" presName="childText" presStyleLbl="conFgAcc1" presStyleIdx="1" presStyleCnt="2" custScaleY="104005">
        <dgm:presLayoutVars>
          <dgm:bulletEnabled val="1"/>
        </dgm:presLayoutVars>
      </dgm:prSet>
      <dgm:spPr/>
    </dgm:pt>
  </dgm:ptLst>
  <dgm:cxnLst>
    <dgm:cxn modelId="{1085F901-1804-4B5F-9C04-77E84ADE789C}" srcId="{3715358B-82E7-4DAE-BD07-41EE21D92E34}" destId="{7B54772F-B7C7-42B3-9649-61EFB6DF60B9}" srcOrd="4" destOrd="0" parTransId="{CB062406-A731-4498-A81B-ABF92B0BB757}" sibTransId="{2DA28D2E-66FE-4DBA-8954-8219DCB29F98}"/>
    <dgm:cxn modelId="{A3362910-F5D5-4FC1-AFCC-E325CEDEB6D9}" type="presOf" srcId="{3EF77E47-34AC-43C2-B655-7FE805E09C27}" destId="{0D5F72A5-A38C-4677-BEF9-7C55E10EBDDB}" srcOrd="0" destOrd="1" presId="urn:microsoft.com/office/officeart/2005/8/layout/list1"/>
    <dgm:cxn modelId="{D902ED3D-28E4-4A35-A58F-B5CB8C05E657}" type="presOf" srcId="{1A2DF43A-6933-477B-8900-F9003929A07B}" destId="{540429CA-C6CE-48C9-B6AB-B6FDDC38BE31}" srcOrd="1" destOrd="0" presId="urn:microsoft.com/office/officeart/2005/8/layout/list1"/>
    <dgm:cxn modelId="{8BF8893E-A89F-43F6-8D05-0B78469C6FC3}" type="presOf" srcId="{81470A58-26BC-4C90-B2AA-B5053BA365B9}" destId="{0D5F72A5-A38C-4677-BEF9-7C55E10EBDDB}" srcOrd="0" destOrd="2" presId="urn:microsoft.com/office/officeart/2005/8/layout/list1"/>
    <dgm:cxn modelId="{EB982844-39CC-49CF-9D98-63D90D5C3371}" type="presOf" srcId="{3715358B-82E7-4DAE-BD07-41EE21D92E34}" destId="{9BBA47EB-93DE-4454-9098-E7D41D1F905C}" srcOrd="1" destOrd="0" presId="urn:microsoft.com/office/officeart/2005/8/layout/list1"/>
    <dgm:cxn modelId="{00CB2646-64F4-48D6-AE98-92E98F4EA305}" srcId="{3715358B-82E7-4DAE-BD07-41EE21D92E34}" destId="{045C56D6-809F-44B9-A386-010AB99967B6}" srcOrd="5" destOrd="0" parTransId="{062A51FB-EC59-4BE1-B5F2-C80756C3694F}" sibTransId="{02C97E37-B122-4F2C-B6CB-B29A294DCB40}"/>
    <dgm:cxn modelId="{C3BF0C53-F489-4BC8-82BB-750F201BC0D0}" srcId="{9DE76AF9-B8C4-4DFD-AB6C-02E35E5D07C4}" destId="{3715358B-82E7-4DAE-BD07-41EE21D92E34}" srcOrd="1" destOrd="0" parTransId="{8133353C-5EE4-4BF3-9F31-99269BE904AD}" sibTransId="{C0B4C902-89AE-4A24-B351-F3789AA7CBD2}"/>
    <dgm:cxn modelId="{E0E01181-63F4-4D69-A9B2-FFBB45EFFC16}" type="presOf" srcId="{9DE76AF9-B8C4-4DFD-AB6C-02E35E5D07C4}" destId="{DA831876-D928-4B97-923A-4B69FE0B607C}" srcOrd="0" destOrd="0" presId="urn:microsoft.com/office/officeart/2005/8/layout/list1"/>
    <dgm:cxn modelId="{11F1AB85-AC00-4FFE-B98F-69E832D27D60}" type="presOf" srcId="{3715358B-82E7-4DAE-BD07-41EE21D92E34}" destId="{8D084A59-DD78-4E98-8B71-FE0C0FCE2363}" srcOrd="0" destOrd="0" presId="urn:microsoft.com/office/officeart/2005/8/layout/list1"/>
    <dgm:cxn modelId="{9C5AE387-E88A-4980-85E0-886FCF91B3C1}" srcId="{3715358B-82E7-4DAE-BD07-41EE21D92E34}" destId="{81470A58-26BC-4C90-B2AA-B5053BA365B9}" srcOrd="2" destOrd="0" parTransId="{DDDF30DD-330A-47FA-BB48-35942737BAEE}" sibTransId="{76EDAF99-6376-4365-8AA6-A9006FE91944}"/>
    <dgm:cxn modelId="{785C8F88-A267-4C88-83A5-EF807DEBCAC7}" srcId="{3715358B-82E7-4DAE-BD07-41EE21D92E34}" destId="{DE79E363-45E2-47C4-BD7A-8CFA58682872}" srcOrd="3" destOrd="0" parTransId="{1AB07CC3-09FB-4E6B-9DCA-C4198026B9BF}" sibTransId="{21AEB807-9969-45B6-A5EB-A4E3AA7D2E36}"/>
    <dgm:cxn modelId="{BA908193-72C6-4EF1-A774-B8F268C8E463}" srcId="{9DE76AF9-B8C4-4DFD-AB6C-02E35E5D07C4}" destId="{1A2DF43A-6933-477B-8900-F9003929A07B}" srcOrd="0" destOrd="0" parTransId="{CCAA7E7F-0F03-4823-AD1C-0ECFE4D18359}" sibTransId="{86A89D1B-5552-45D7-B81B-5EC356C9ED72}"/>
    <dgm:cxn modelId="{B7A8C395-CBBF-435D-B3E8-5FE8CDCF2A64}" type="presOf" srcId="{7B54772F-B7C7-42B3-9649-61EFB6DF60B9}" destId="{0D5F72A5-A38C-4677-BEF9-7C55E10EBDDB}" srcOrd="0" destOrd="4" presId="urn:microsoft.com/office/officeart/2005/8/layout/list1"/>
    <dgm:cxn modelId="{EA4451AA-52BB-4FF7-8FE6-1EB83A71C8B7}" type="presOf" srcId="{6AC755E4-98CB-4E9C-82DF-1D9A8094B053}" destId="{0D5F72A5-A38C-4677-BEF9-7C55E10EBDDB}" srcOrd="0" destOrd="0" presId="urn:microsoft.com/office/officeart/2005/8/layout/list1"/>
    <dgm:cxn modelId="{C82242BA-F8EC-42BD-9F59-655749222FA9}" type="presOf" srcId="{1A2DF43A-6933-477B-8900-F9003929A07B}" destId="{BCE2D768-D4D2-4078-8CB8-50D5AE890C50}" srcOrd="0" destOrd="0" presId="urn:microsoft.com/office/officeart/2005/8/layout/list1"/>
    <dgm:cxn modelId="{3BCBCDC8-C2A4-4A95-8636-30D3CB5BEC05}" srcId="{3715358B-82E7-4DAE-BD07-41EE21D92E34}" destId="{3EF77E47-34AC-43C2-B655-7FE805E09C27}" srcOrd="1" destOrd="0" parTransId="{2130135C-42BB-4AF3-BC58-520157B29C62}" sibTransId="{87F5669A-7FAB-4164-B519-DACFC18ECDA9}"/>
    <dgm:cxn modelId="{8305D7CC-0AD1-4F8A-B948-239FE6E9EE8E}" type="presOf" srcId="{DE79E363-45E2-47C4-BD7A-8CFA58682872}" destId="{0D5F72A5-A38C-4677-BEF9-7C55E10EBDDB}" srcOrd="0" destOrd="3" presId="urn:microsoft.com/office/officeart/2005/8/layout/list1"/>
    <dgm:cxn modelId="{4393F3F0-B5E7-4AAC-BAD8-AF8830B526B2}" srcId="{3715358B-82E7-4DAE-BD07-41EE21D92E34}" destId="{6AC755E4-98CB-4E9C-82DF-1D9A8094B053}" srcOrd="0" destOrd="0" parTransId="{9111E589-8D6A-443B-B181-5F20244FD601}" sibTransId="{155B6ECD-1D8C-4FF7-AB48-63A2D8681906}"/>
    <dgm:cxn modelId="{8E775EF8-575A-4384-A3B3-F587CF71E80F}" type="presOf" srcId="{045C56D6-809F-44B9-A386-010AB99967B6}" destId="{0D5F72A5-A38C-4677-BEF9-7C55E10EBDDB}" srcOrd="0" destOrd="5" presId="urn:microsoft.com/office/officeart/2005/8/layout/list1"/>
    <dgm:cxn modelId="{C455CA4A-280D-47C8-8204-E697353399BD}" type="presParOf" srcId="{DA831876-D928-4B97-923A-4B69FE0B607C}" destId="{CD37A55A-245D-42CF-B3C6-FD6CBA4A9081}" srcOrd="0" destOrd="0" presId="urn:microsoft.com/office/officeart/2005/8/layout/list1"/>
    <dgm:cxn modelId="{42C8E7C6-7CA7-4C91-B79B-06F0A4F87047}" type="presParOf" srcId="{CD37A55A-245D-42CF-B3C6-FD6CBA4A9081}" destId="{BCE2D768-D4D2-4078-8CB8-50D5AE890C50}" srcOrd="0" destOrd="0" presId="urn:microsoft.com/office/officeart/2005/8/layout/list1"/>
    <dgm:cxn modelId="{48382CD8-5044-47A3-845C-DFE27F22AC97}" type="presParOf" srcId="{CD37A55A-245D-42CF-B3C6-FD6CBA4A9081}" destId="{540429CA-C6CE-48C9-B6AB-B6FDDC38BE31}" srcOrd="1" destOrd="0" presId="urn:microsoft.com/office/officeart/2005/8/layout/list1"/>
    <dgm:cxn modelId="{0393D936-066C-4E89-B013-419E0162A099}" type="presParOf" srcId="{DA831876-D928-4B97-923A-4B69FE0B607C}" destId="{418389E7-3238-46AE-AC11-7C90000FE34F}" srcOrd="1" destOrd="0" presId="urn:microsoft.com/office/officeart/2005/8/layout/list1"/>
    <dgm:cxn modelId="{5C9EF99E-E948-4B24-89CB-BCEC582FB649}" type="presParOf" srcId="{DA831876-D928-4B97-923A-4B69FE0B607C}" destId="{2885FDCE-51D5-400D-93CA-0D4BFD22B040}" srcOrd="2" destOrd="0" presId="urn:microsoft.com/office/officeart/2005/8/layout/list1"/>
    <dgm:cxn modelId="{07BCD4CF-E33A-4E3F-A4FE-14A311BC5FB1}" type="presParOf" srcId="{DA831876-D928-4B97-923A-4B69FE0B607C}" destId="{C41C8729-2832-4C81-AD6D-87EC493827E7}" srcOrd="3" destOrd="0" presId="urn:microsoft.com/office/officeart/2005/8/layout/list1"/>
    <dgm:cxn modelId="{295B5D52-EF5A-4A28-A345-273D01910435}" type="presParOf" srcId="{DA831876-D928-4B97-923A-4B69FE0B607C}" destId="{D66EF80F-E71A-44B6-AC7F-C25B93B7143F}" srcOrd="4" destOrd="0" presId="urn:microsoft.com/office/officeart/2005/8/layout/list1"/>
    <dgm:cxn modelId="{871A34A7-9D0C-4BF6-8E23-8AA61EFDAF35}" type="presParOf" srcId="{D66EF80F-E71A-44B6-AC7F-C25B93B7143F}" destId="{8D084A59-DD78-4E98-8B71-FE0C0FCE2363}" srcOrd="0" destOrd="0" presId="urn:microsoft.com/office/officeart/2005/8/layout/list1"/>
    <dgm:cxn modelId="{9C4E04F8-849F-4311-9A7B-E9A57EF49E35}" type="presParOf" srcId="{D66EF80F-E71A-44B6-AC7F-C25B93B7143F}" destId="{9BBA47EB-93DE-4454-9098-E7D41D1F905C}" srcOrd="1" destOrd="0" presId="urn:microsoft.com/office/officeart/2005/8/layout/list1"/>
    <dgm:cxn modelId="{94EAD92C-0DFC-42FF-9A1B-24EB4E61C3FE}" type="presParOf" srcId="{DA831876-D928-4B97-923A-4B69FE0B607C}" destId="{F92058B8-D5C2-44EC-95CF-B70FCB8D7409}" srcOrd="5" destOrd="0" presId="urn:microsoft.com/office/officeart/2005/8/layout/list1"/>
    <dgm:cxn modelId="{6BFE615E-C4B7-4F80-B3C8-CB185919AC27}" type="presParOf" srcId="{DA831876-D928-4B97-923A-4B69FE0B607C}" destId="{0D5F72A5-A38C-4677-BEF9-7C55E10EBDD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3189C1-C6BE-4C2F-AF0E-E97AC635BEB8}" type="doc">
      <dgm:prSet loTypeId="urn:microsoft.com/office/officeart/2005/8/layout/process4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F14AE20-CA71-4D82-B7B8-393734EFF317}">
      <dgm:prSet/>
      <dgm:spPr/>
      <dgm:t>
        <a:bodyPr/>
        <a:lstStyle/>
        <a:p>
          <a:r>
            <a:rPr lang="en-US"/>
            <a:t>Training must address:</a:t>
          </a:r>
        </a:p>
      </dgm:t>
    </dgm:pt>
    <dgm:pt modelId="{115D9262-C0A4-4CF8-ADAE-F6C3B5979432}" type="parTrans" cxnId="{23099622-41CD-47F7-BE0D-0F76C092F066}">
      <dgm:prSet/>
      <dgm:spPr/>
      <dgm:t>
        <a:bodyPr/>
        <a:lstStyle/>
        <a:p>
          <a:endParaRPr lang="en-US"/>
        </a:p>
      </dgm:t>
    </dgm:pt>
    <dgm:pt modelId="{49B44845-384D-4F61-939E-515A42AD0EAE}" type="sibTrans" cxnId="{23099622-41CD-47F7-BE0D-0F76C092F066}">
      <dgm:prSet/>
      <dgm:spPr/>
      <dgm:t>
        <a:bodyPr/>
        <a:lstStyle/>
        <a:p>
          <a:endParaRPr lang="en-US"/>
        </a:p>
      </dgm:t>
    </dgm:pt>
    <dgm:pt modelId="{DC9CF484-AB18-41A5-945A-9C2FEB5DF8C9}">
      <dgm:prSet/>
      <dgm:spPr/>
      <dgm:t>
        <a:bodyPr/>
        <a:lstStyle/>
        <a:p>
          <a:r>
            <a:rPr lang="en-US"/>
            <a:t>Cybersecurity</a:t>
          </a:r>
        </a:p>
      </dgm:t>
    </dgm:pt>
    <dgm:pt modelId="{C25BD332-626D-4229-B2AE-CBD3FFE3E094}" type="parTrans" cxnId="{95A8AEA3-EDE7-4759-8100-BAB4732BBF4D}">
      <dgm:prSet/>
      <dgm:spPr/>
      <dgm:t>
        <a:bodyPr/>
        <a:lstStyle/>
        <a:p>
          <a:endParaRPr lang="en-US"/>
        </a:p>
      </dgm:t>
    </dgm:pt>
    <dgm:pt modelId="{169D3E3D-5679-4098-A47E-DE7C113C7220}" type="sibTrans" cxnId="{95A8AEA3-EDE7-4759-8100-BAB4732BBF4D}">
      <dgm:prSet/>
      <dgm:spPr/>
      <dgm:t>
        <a:bodyPr/>
        <a:lstStyle/>
        <a:p>
          <a:endParaRPr lang="en-US"/>
        </a:p>
      </dgm:t>
    </dgm:pt>
    <dgm:pt modelId="{AF5426B9-8B46-4CB0-8794-D3BF32623413}">
      <dgm:prSet/>
      <dgm:spPr/>
      <dgm:t>
        <a:bodyPr/>
        <a:lstStyle/>
        <a:p>
          <a:r>
            <a:rPr lang="en-US"/>
            <a:t>International collaboration</a:t>
          </a:r>
        </a:p>
      </dgm:t>
    </dgm:pt>
    <dgm:pt modelId="{5061AF44-7B10-474A-BBEE-0A66398EB424}" type="parTrans" cxnId="{6765D7C0-EB4F-498D-9ED0-1F47A89652FD}">
      <dgm:prSet/>
      <dgm:spPr/>
      <dgm:t>
        <a:bodyPr/>
        <a:lstStyle/>
        <a:p>
          <a:endParaRPr lang="en-US"/>
        </a:p>
      </dgm:t>
    </dgm:pt>
    <dgm:pt modelId="{0D71AAF7-DCC3-474C-84B4-8E5E9F8EC8C6}" type="sibTrans" cxnId="{6765D7C0-EB4F-498D-9ED0-1F47A89652FD}">
      <dgm:prSet/>
      <dgm:spPr/>
      <dgm:t>
        <a:bodyPr/>
        <a:lstStyle/>
        <a:p>
          <a:endParaRPr lang="en-US"/>
        </a:p>
      </dgm:t>
    </dgm:pt>
    <dgm:pt modelId="{5000A4F5-3949-4727-AA68-8D5FB000C0CB}">
      <dgm:prSet/>
      <dgm:spPr/>
      <dgm:t>
        <a:bodyPr/>
        <a:lstStyle/>
        <a:p>
          <a:r>
            <a:rPr lang="en-US"/>
            <a:t>Foreign interference</a:t>
          </a:r>
        </a:p>
      </dgm:t>
    </dgm:pt>
    <dgm:pt modelId="{9D1A3AAB-3C3C-486A-AA2E-9AD1B3D6E1A6}" type="parTrans" cxnId="{B25048C6-C24A-42E5-B3A9-06E378CF73C6}">
      <dgm:prSet/>
      <dgm:spPr/>
      <dgm:t>
        <a:bodyPr/>
        <a:lstStyle/>
        <a:p>
          <a:endParaRPr lang="en-US"/>
        </a:p>
      </dgm:t>
    </dgm:pt>
    <dgm:pt modelId="{140BF055-50C4-4FFA-A29C-A97AE2DD9A03}" type="sibTrans" cxnId="{B25048C6-C24A-42E5-B3A9-06E378CF73C6}">
      <dgm:prSet/>
      <dgm:spPr/>
      <dgm:t>
        <a:bodyPr/>
        <a:lstStyle/>
        <a:p>
          <a:endParaRPr lang="en-US"/>
        </a:p>
      </dgm:t>
    </dgm:pt>
    <dgm:pt modelId="{944569C4-78C1-40F3-B3C8-6DAD7CF7B554}">
      <dgm:prSet/>
      <dgm:spPr/>
      <dgm:t>
        <a:bodyPr/>
        <a:lstStyle/>
        <a:p>
          <a:r>
            <a:rPr lang="en-US"/>
            <a:t>Rules for proper use of funds</a:t>
          </a:r>
        </a:p>
      </dgm:t>
    </dgm:pt>
    <dgm:pt modelId="{8C81BA43-7D42-436B-93B8-63FBDA3FEAC6}" type="parTrans" cxnId="{63E3D15A-E9C3-479A-B44D-45D1349088FE}">
      <dgm:prSet/>
      <dgm:spPr/>
      <dgm:t>
        <a:bodyPr/>
        <a:lstStyle/>
        <a:p>
          <a:endParaRPr lang="en-US"/>
        </a:p>
      </dgm:t>
    </dgm:pt>
    <dgm:pt modelId="{B78BCE69-0029-49A8-9263-8FCE2E0FB2DF}" type="sibTrans" cxnId="{63E3D15A-E9C3-479A-B44D-45D1349088FE}">
      <dgm:prSet/>
      <dgm:spPr/>
      <dgm:t>
        <a:bodyPr/>
        <a:lstStyle/>
        <a:p>
          <a:endParaRPr lang="en-US"/>
        </a:p>
      </dgm:t>
    </dgm:pt>
    <dgm:pt modelId="{DA18B75D-48CC-420E-A824-458D83E03608}">
      <dgm:prSet/>
      <dgm:spPr/>
      <dgm:t>
        <a:bodyPr/>
        <a:lstStyle/>
        <a:p>
          <a:r>
            <a:rPr lang="en-US"/>
            <a:t>Disclosure</a:t>
          </a:r>
        </a:p>
      </dgm:t>
    </dgm:pt>
    <dgm:pt modelId="{60B7E8B9-7BBC-4CE4-A8A2-EE44DC6E1B0F}" type="parTrans" cxnId="{B3FD552F-73C0-4F28-82A4-72D985CAA402}">
      <dgm:prSet/>
      <dgm:spPr/>
      <dgm:t>
        <a:bodyPr/>
        <a:lstStyle/>
        <a:p>
          <a:endParaRPr lang="en-US"/>
        </a:p>
      </dgm:t>
    </dgm:pt>
    <dgm:pt modelId="{0E6FC10F-BBB8-47CD-96BB-6C83DA1FDC5F}" type="sibTrans" cxnId="{B3FD552F-73C0-4F28-82A4-72D985CAA402}">
      <dgm:prSet/>
      <dgm:spPr/>
      <dgm:t>
        <a:bodyPr/>
        <a:lstStyle/>
        <a:p>
          <a:endParaRPr lang="en-US"/>
        </a:p>
      </dgm:t>
    </dgm:pt>
    <dgm:pt modelId="{383B3D29-DDD0-40F0-AD6D-0A11C39444BE}">
      <dgm:prSet/>
      <dgm:spPr/>
      <dgm:t>
        <a:bodyPr/>
        <a:lstStyle/>
        <a:p>
          <a:r>
            <a:rPr lang="en-US"/>
            <a:t>Conflict of Interest, Conflict of Commitment</a:t>
          </a:r>
        </a:p>
      </dgm:t>
    </dgm:pt>
    <dgm:pt modelId="{B0F1A6F2-F2AD-493D-8FA0-D1C910BEAD2F}" type="parTrans" cxnId="{FA366DD8-3CCF-4292-B1BE-5BC69C82783F}">
      <dgm:prSet/>
      <dgm:spPr/>
      <dgm:t>
        <a:bodyPr/>
        <a:lstStyle/>
        <a:p>
          <a:endParaRPr lang="en-US"/>
        </a:p>
      </dgm:t>
    </dgm:pt>
    <dgm:pt modelId="{109ABEAB-BBC7-4CBD-AE3D-1A555D0C4E33}" type="sibTrans" cxnId="{FA366DD8-3CCF-4292-B1BE-5BC69C82783F}">
      <dgm:prSet/>
      <dgm:spPr/>
      <dgm:t>
        <a:bodyPr/>
        <a:lstStyle/>
        <a:p>
          <a:endParaRPr lang="en-US"/>
        </a:p>
      </dgm:t>
    </dgm:pt>
    <dgm:pt modelId="{5D2E4100-3E86-443E-9DD2-768D98A2A545}">
      <dgm:prSet/>
      <dgm:spPr/>
      <dgm:t>
        <a:bodyPr/>
        <a:lstStyle/>
        <a:p>
          <a:r>
            <a:rPr lang="en-US" dirty="0"/>
            <a:t>Authorized Organizational Rep (SPO/OSP) must certify the senior/key personnel have completed RS training within 12 months prior to proposal submission.</a:t>
          </a:r>
        </a:p>
      </dgm:t>
    </dgm:pt>
    <dgm:pt modelId="{E65CDDD7-C1ED-45E6-8AA4-660132D84AE2}" type="parTrans" cxnId="{784E7E47-A6C3-4498-98D7-C9027A41ED41}">
      <dgm:prSet/>
      <dgm:spPr/>
      <dgm:t>
        <a:bodyPr/>
        <a:lstStyle/>
        <a:p>
          <a:endParaRPr lang="en-US"/>
        </a:p>
      </dgm:t>
    </dgm:pt>
    <dgm:pt modelId="{2A322B27-D594-43D3-BEAE-19CDC5D9B5D2}" type="sibTrans" cxnId="{784E7E47-A6C3-4498-98D7-C9027A41ED41}">
      <dgm:prSet/>
      <dgm:spPr/>
      <dgm:t>
        <a:bodyPr/>
        <a:lstStyle/>
        <a:p>
          <a:endParaRPr lang="en-US"/>
        </a:p>
      </dgm:t>
    </dgm:pt>
    <dgm:pt modelId="{B44929C0-27DD-4960-8420-ADB7D10739A7}" type="pres">
      <dgm:prSet presAssocID="{663189C1-C6BE-4C2F-AF0E-E97AC635BEB8}" presName="Name0" presStyleCnt="0">
        <dgm:presLayoutVars>
          <dgm:dir/>
          <dgm:animLvl val="lvl"/>
          <dgm:resizeHandles val="exact"/>
        </dgm:presLayoutVars>
      </dgm:prSet>
      <dgm:spPr/>
    </dgm:pt>
    <dgm:pt modelId="{3D5E1E3E-9F74-44F9-A8B4-EAB17325BE4B}" type="pres">
      <dgm:prSet presAssocID="{5D2E4100-3E86-443E-9DD2-768D98A2A545}" presName="boxAndChildren" presStyleCnt="0"/>
      <dgm:spPr/>
    </dgm:pt>
    <dgm:pt modelId="{D08CE513-D3B0-487E-8A70-82ED37548E68}" type="pres">
      <dgm:prSet presAssocID="{5D2E4100-3E86-443E-9DD2-768D98A2A545}" presName="parentTextBox" presStyleLbl="node1" presStyleIdx="0" presStyleCnt="2"/>
      <dgm:spPr/>
    </dgm:pt>
    <dgm:pt modelId="{1C05BBA8-2E3A-4E41-A4B8-1310E4CB9CA5}" type="pres">
      <dgm:prSet presAssocID="{49B44845-384D-4F61-939E-515A42AD0EAE}" presName="sp" presStyleCnt="0"/>
      <dgm:spPr/>
    </dgm:pt>
    <dgm:pt modelId="{059A9437-8E38-429A-BA80-4D8F01C0BD88}" type="pres">
      <dgm:prSet presAssocID="{8F14AE20-CA71-4D82-B7B8-393734EFF317}" presName="arrowAndChildren" presStyleCnt="0"/>
      <dgm:spPr/>
    </dgm:pt>
    <dgm:pt modelId="{3CFBC53A-324C-4AD4-8728-A098C93F89E9}" type="pres">
      <dgm:prSet presAssocID="{8F14AE20-CA71-4D82-B7B8-393734EFF317}" presName="parentTextArrow" presStyleLbl="node1" presStyleIdx="0" presStyleCnt="2"/>
      <dgm:spPr/>
    </dgm:pt>
    <dgm:pt modelId="{3D1F448A-5C76-47DF-BBE9-F8A5EDDE31FF}" type="pres">
      <dgm:prSet presAssocID="{8F14AE20-CA71-4D82-B7B8-393734EFF317}" presName="arrow" presStyleLbl="node1" presStyleIdx="1" presStyleCnt="2"/>
      <dgm:spPr/>
    </dgm:pt>
    <dgm:pt modelId="{0DE871EF-7F6D-41B3-953D-C75B52CB54B7}" type="pres">
      <dgm:prSet presAssocID="{8F14AE20-CA71-4D82-B7B8-393734EFF317}" presName="descendantArrow" presStyleCnt="0"/>
      <dgm:spPr/>
    </dgm:pt>
    <dgm:pt modelId="{5AA18BCB-3497-4AC8-BB3A-7AE2BB3308E7}" type="pres">
      <dgm:prSet presAssocID="{DC9CF484-AB18-41A5-945A-9C2FEB5DF8C9}" presName="childTextArrow" presStyleLbl="fgAccFollowNode1" presStyleIdx="0" presStyleCnt="6">
        <dgm:presLayoutVars>
          <dgm:bulletEnabled val="1"/>
        </dgm:presLayoutVars>
      </dgm:prSet>
      <dgm:spPr/>
    </dgm:pt>
    <dgm:pt modelId="{19FD9D5E-7FA6-4B7C-AB56-11B2CC3F779E}" type="pres">
      <dgm:prSet presAssocID="{AF5426B9-8B46-4CB0-8794-D3BF32623413}" presName="childTextArrow" presStyleLbl="fgAccFollowNode1" presStyleIdx="1" presStyleCnt="6">
        <dgm:presLayoutVars>
          <dgm:bulletEnabled val="1"/>
        </dgm:presLayoutVars>
      </dgm:prSet>
      <dgm:spPr/>
    </dgm:pt>
    <dgm:pt modelId="{F94F497A-26B7-4F7C-977A-B1D42DBE33C9}" type="pres">
      <dgm:prSet presAssocID="{5000A4F5-3949-4727-AA68-8D5FB000C0CB}" presName="childTextArrow" presStyleLbl="fgAccFollowNode1" presStyleIdx="2" presStyleCnt="6">
        <dgm:presLayoutVars>
          <dgm:bulletEnabled val="1"/>
        </dgm:presLayoutVars>
      </dgm:prSet>
      <dgm:spPr/>
    </dgm:pt>
    <dgm:pt modelId="{E9C00539-2E03-470E-B98D-843C0E69B102}" type="pres">
      <dgm:prSet presAssocID="{944569C4-78C1-40F3-B3C8-6DAD7CF7B554}" presName="childTextArrow" presStyleLbl="fgAccFollowNode1" presStyleIdx="3" presStyleCnt="6">
        <dgm:presLayoutVars>
          <dgm:bulletEnabled val="1"/>
        </dgm:presLayoutVars>
      </dgm:prSet>
      <dgm:spPr/>
    </dgm:pt>
    <dgm:pt modelId="{41099660-4C06-467D-B370-965493EA2DB0}" type="pres">
      <dgm:prSet presAssocID="{DA18B75D-48CC-420E-A824-458D83E03608}" presName="childTextArrow" presStyleLbl="fgAccFollowNode1" presStyleIdx="4" presStyleCnt="6">
        <dgm:presLayoutVars>
          <dgm:bulletEnabled val="1"/>
        </dgm:presLayoutVars>
      </dgm:prSet>
      <dgm:spPr/>
    </dgm:pt>
    <dgm:pt modelId="{0B0A3F19-42E5-4CBC-AE17-409BCF20ED93}" type="pres">
      <dgm:prSet presAssocID="{383B3D29-DDD0-40F0-AD6D-0A11C39444B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EF9E81D-2E22-44CA-8D8F-42FD0D98E145}" type="presOf" srcId="{383B3D29-DDD0-40F0-AD6D-0A11C39444BE}" destId="{0B0A3F19-42E5-4CBC-AE17-409BCF20ED93}" srcOrd="0" destOrd="0" presId="urn:microsoft.com/office/officeart/2005/8/layout/process4"/>
    <dgm:cxn modelId="{23099622-41CD-47F7-BE0D-0F76C092F066}" srcId="{663189C1-C6BE-4C2F-AF0E-E97AC635BEB8}" destId="{8F14AE20-CA71-4D82-B7B8-393734EFF317}" srcOrd="0" destOrd="0" parTransId="{115D9262-C0A4-4CF8-ADAE-F6C3B5979432}" sibTransId="{49B44845-384D-4F61-939E-515A42AD0EAE}"/>
    <dgm:cxn modelId="{B3FD552F-73C0-4F28-82A4-72D985CAA402}" srcId="{8F14AE20-CA71-4D82-B7B8-393734EFF317}" destId="{DA18B75D-48CC-420E-A824-458D83E03608}" srcOrd="4" destOrd="0" parTransId="{60B7E8B9-7BBC-4CE4-A8A2-EE44DC6E1B0F}" sibTransId="{0E6FC10F-BBB8-47CD-96BB-6C83DA1FDC5F}"/>
    <dgm:cxn modelId="{A1CC3A37-A8D1-497C-B6A2-92D8BF870D71}" type="presOf" srcId="{DA18B75D-48CC-420E-A824-458D83E03608}" destId="{41099660-4C06-467D-B370-965493EA2DB0}" srcOrd="0" destOrd="0" presId="urn:microsoft.com/office/officeart/2005/8/layout/process4"/>
    <dgm:cxn modelId="{77F5F25C-D9B7-4A54-9B1B-B440354A0A3C}" type="presOf" srcId="{663189C1-C6BE-4C2F-AF0E-E97AC635BEB8}" destId="{B44929C0-27DD-4960-8420-ADB7D10739A7}" srcOrd="0" destOrd="0" presId="urn:microsoft.com/office/officeart/2005/8/layout/process4"/>
    <dgm:cxn modelId="{784E7E47-A6C3-4498-98D7-C9027A41ED41}" srcId="{663189C1-C6BE-4C2F-AF0E-E97AC635BEB8}" destId="{5D2E4100-3E86-443E-9DD2-768D98A2A545}" srcOrd="1" destOrd="0" parTransId="{E65CDDD7-C1ED-45E6-8AA4-660132D84AE2}" sibTransId="{2A322B27-D594-43D3-BEAE-19CDC5D9B5D2}"/>
    <dgm:cxn modelId="{344DDF70-A3A2-48B2-802D-A61C96C34B13}" type="presOf" srcId="{8F14AE20-CA71-4D82-B7B8-393734EFF317}" destId="{3D1F448A-5C76-47DF-BBE9-F8A5EDDE31FF}" srcOrd="1" destOrd="0" presId="urn:microsoft.com/office/officeart/2005/8/layout/process4"/>
    <dgm:cxn modelId="{63E3D15A-E9C3-479A-B44D-45D1349088FE}" srcId="{8F14AE20-CA71-4D82-B7B8-393734EFF317}" destId="{944569C4-78C1-40F3-B3C8-6DAD7CF7B554}" srcOrd="3" destOrd="0" parTransId="{8C81BA43-7D42-436B-93B8-63FBDA3FEAC6}" sibTransId="{B78BCE69-0029-49A8-9263-8FCE2E0FB2DF}"/>
    <dgm:cxn modelId="{A9D7248E-CA57-47DA-A9A8-6624619F6239}" type="presOf" srcId="{5000A4F5-3949-4727-AA68-8D5FB000C0CB}" destId="{F94F497A-26B7-4F7C-977A-B1D42DBE33C9}" srcOrd="0" destOrd="0" presId="urn:microsoft.com/office/officeart/2005/8/layout/process4"/>
    <dgm:cxn modelId="{324E838E-D908-4D44-A895-04E2E646DF78}" type="presOf" srcId="{5D2E4100-3E86-443E-9DD2-768D98A2A545}" destId="{D08CE513-D3B0-487E-8A70-82ED37548E68}" srcOrd="0" destOrd="0" presId="urn:microsoft.com/office/officeart/2005/8/layout/process4"/>
    <dgm:cxn modelId="{36921494-A611-4BBD-805D-EFC7686A90E6}" type="presOf" srcId="{DC9CF484-AB18-41A5-945A-9C2FEB5DF8C9}" destId="{5AA18BCB-3497-4AC8-BB3A-7AE2BB3308E7}" srcOrd="0" destOrd="0" presId="urn:microsoft.com/office/officeart/2005/8/layout/process4"/>
    <dgm:cxn modelId="{95A8AEA3-EDE7-4759-8100-BAB4732BBF4D}" srcId="{8F14AE20-CA71-4D82-B7B8-393734EFF317}" destId="{DC9CF484-AB18-41A5-945A-9C2FEB5DF8C9}" srcOrd="0" destOrd="0" parTransId="{C25BD332-626D-4229-B2AE-CBD3FFE3E094}" sibTransId="{169D3E3D-5679-4098-A47E-DE7C113C7220}"/>
    <dgm:cxn modelId="{0B4FB1AF-ACB7-4778-A700-14EFEBE90A60}" type="presOf" srcId="{AF5426B9-8B46-4CB0-8794-D3BF32623413}" destId="{19FD9D5E-7FA6-4B7C-AB56-11B2CC3F779E}" srcOrd="0" destOrd="0" presId="urn:microsoft.com/office/officeart/2005/8/layout/process4"/>
    <dgm:cxn modelId="{DFEDCCBA-F42D-4AF0-9FED-AA317C4DEF93}" type="presOf" srcId="{8F14AE20-CA71-4D82-B7B8-393734EFF317}" destId="{3CFBC53A-324C-4AD4-8728-A098C93F89E9}" srcOrd="0" destOrd="0" presId="urn:microsoft.com/office/officeart/2005/8/layout/process4"/>
    <dgm:cxn modelId="{6765D7C0-EB4F-498D-9ED0-1F47A89652FD}" srcId="{8F14AE20-CA71-4D82-B7B8-393734EFF317}" destId="{AF5426B9-8B46-4CB0-8794-D3BF32623413}" srcOrd="1" destOrd="0" parTransId="{5061AF44-7B10-474A-BBEE-0A66398EB424}" sibTransId="{0D71AAF7-DCC3-474C-84B4-8E5E9F8EC8C6}"/>
    <dgm:cxn modelId="{B25048C6-C24A-42E5-B3A9-06E378CF73C6}" srcId="{8F14AE20-CA71-4D82-B7B8-393734EFF317}" destId="{5000A4F5-3949-4727-AA68-8D5FB000C0CB}" srcOrd="2" destOrd="0" parTransId="{9D1A3AAB-3C3C-486A-AA2E-9AD1B3D6E1A6}" sibTransId="{140BF055-50C4-4FFA-A29C-A97AE2DD9A03}"/>
    <dgm:cxn modelId="{FA366DD8-3CCF-4292-B1BE-5BC69C82783F}" srcId="{8F14AE20-CA71-4D82-B7B8-393734EFF317}" destId="{383B3D29-DDD0-40F0-AD6D-0A11C39444BE}" srcOrd="5" destOrd="0" parTransId="{B0F1A6F2-F2AD-493D-8FA0-D1C910BEAD2F}" sibTransId="{109ABEAB-BBC7-4CBD-AE3D-1A555D0C4E33}"/>
    <dgm:cxn modelId="{B34EBBEA-B472-4FF0-AC34-8205D03E72AA}" type="presOf" srcId="{944569C4-78C1-40F3-B3C8-6DAD7CF7B554}" destId="{E9C00539-2E03-470E-B98D-843C0E69B102}" srcOrd="0" destOrd="0" presId="urn:microsoft.com/office/officeart/2005/8/layout/process4"/>
    <dgm:cxn modelId="{A192FEA8-B6FB-4387-A6F1-5703EC2728B1}" type="presParOf" srcId="{B44929C0-27DD-4960-8420-ADB7D10739A7}" destId="{3D5E1E3E-9F74-44F9-A8B4-EAB17325BE4B}" srcOrd="0" destOrd="0" presId="urn:microsoft.com/office/officeart/2005/8/layout/process4"/>
    <dgm:cxn modelId="{50DF4A14-5299-45D0-A53B-F4EF829975A5}" type="presParOf" srcId="{3D5E1E3E-9F74-44F9-A8B4-EAB17325BE4B}" destId="{D08CE513-D3B0-487E-8A70-82ED37548E68}" srcOrd="0" destOrd="0" presId="urn:microsoft.com/office/officeart/2005/8/layout/process4"/>
    <dgm:cxn modelId="{886D97E5-B93C-49B3-9AED-85F604BD7FFB}" type="presParOf" srcId="{B44929C0-27DD-4960-8420-ADB7D10739A7}" destId="{1C05BBA8-2E3A-4E41-A4B8-1310E4CB9CA5}" srcOrd="1" destOrd="0" presId="urn:microsoft.com/office/officeart/2005/8/layout/process4"/>
    <dgm:cxn modelId="{827199DB-04D5-48FC-AA5E-34EA7599AC8A}" type="presParOf" srcId="{B44929C0-27DD-4960-8420-ADB7D10739A7}" destId="{059A9437-8E38-429A-BA80-4D8F01C0BD88}" srcOrd="2" destOrd="0" presId="urn:microsoft.com/office/officeart/2005/8/layout/process4"/>
    <dgm:cxn modelId="{DEBA0551-E99E-4A28-ACE5-2D1EC361F89E}" type="presParOf" srcId="{059A9437-8E38-429A-BA80-4D8F01C0BD88}" destId="{3CFBC53A-324C-4AD4-8728-A098C93F89E9}" srcOrd="0" destOrd="0" presId="urn:microsoft.com/office/officeart/2005/8/layout/process4"/>
    <dgm:cxn modelId="{02AA50E1-F43B-4D46-AC82-631E00D9BBE2}" type="presParOf" srcId="{059A9437-8E38-429A-BA80-4D8F01C0BD88}" destId="{3D1F448A-5C76-47DF-BBE9-F8A5EDDE31FF}" srcOrd="1" destOrd="0" presId="urn:microsoft.com/office/officeart/2005/8/layout/process4"/>
    <dgm:cxn modelId="{57C80412-672E-4F86-9757-28DFBA996155}" type="presParOf" srcId="{059A9437-8E38-429A-BA80-4D8F01C0BD88}" destId="{0DE871EF-7F6D-41B3-953D-C75B52CB54B7}" srcOrd="2" destOrd="0" presId="urn:microsoft.com/office/officeart/2005/8/layout/process4"/>
    <dgm:cxn modelId="{4A5D8FE5-1DFA-430B-BF4B-55B6A71D3B6A}" type="presParOf" srcId="{0DE871EF-7F6D-41B3-953D-C75B52CB54B7}" destId="{5AA18BCB-3497-4AC8-BB3A-7AE2BB3308E7}" srcOrd="0" destOrd="0" presId="urn:microsoft.com/office/officeart/2005/8/layout/process4"/>
    <dgm:cxn modelId="{364BDF27-703F-4309-B791-389FE767D1BA}" type="presParOf" srcId="{0DE871EF-7F6D-41B3-953D-C75B52CB54B7}" destId="{19FD9D5E-7FA6-4B7C-AB56-11B2CC3F779E}" srcOrd="1" destOrd="0" presId="urn:microsoft.com/office/officeart/2005/8/layout/process4"/>
    <dgm:cxn modelId="{0B304B97-5831-4288-B350-25DE2D931A67}" type="presParOf" srcId="{0DE871EF-7F6D-41B3-953D-C75B52CB54B7}" destId="{F94F497A-26B7-4F7C-977A-B1D42DBE33C9}" srcOrd="2" destOrd="0" presId="urn:microsoft.com/office/officeart/2005/8/layout/process4"/>
    <dgm:cxn modelId="{9F8EE378-206F-4217-AE19-5CF43198561C}" type="presParOf" srcId="{0DE871EF-7F6D-41B3-953D-C75B52CB54B7}" destId="{E9C00539-2E03-470E-B98D-843C0E69B102}" srcOrd="3" destOrd="0" presId="urn:microsoft.com/office/officeart/2005/8/layout/process4"/>
    <dgm:cxn modelId="{29730657-173A-4D63-A173-FB8585A9731E}" type="presParOf" srcId="{0DE871EF-7F6D-41B3-953D-C75B52CB54B7}" destId="{41099660-4C06-467D-B370-965493EA2DB0}" srcOrd="4" destOrd="0" presId="urn:microsoft.com/office/officeart/2005/8/layout/process4"/>
    <dgm:cxn modelId="{7441F372-2644-4885-A2FE-51231F7D8AE4}" type="presParOf" srcId="{0DE871EF-7F6D-41B3-953D-C75B52CB54B7}" destId="{0B0A3F19-42E5-4CBC-AE17-409BCF20ED93}" srcOrd="5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D3A277-17FF-47B3-96FD-841956D185FA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A9E3D3-8CC7-47B0-BF5A-AE057F202B0A}">
      <dgm:prSet/>
      <dgm:spPr/>
      <dgm:t>
        <a:bodyPr/>
        <a:lstStyle/>
        <a:p>
          <a:r>
            <a:rPr lang="en-US" dirty="0"/>
            <a:t>Reiterates requirement for an institutional plan for Responsible Conduct of Research (RCR) training to be provided upon request.</a:t>
          </a:r>
        </a:p>
      </dgm:t>
    </dgm:pt>
    <dgm:pt modelId="{DB53EE1C-5C55-4D21-807C-48C9FCABA779}" type="parTrans" cxnId="{7CAE4A12-626D-401C-AB20-3BC364E0E0BA}">
      <dgm:prSet/>
      <dgm:spPr/>
      <dgm:t>
        <a:bodyPr/>
        <a:lstStyle/>
        <a:p>
          <a:endParaRPr lang="en-US"/>
        </a:p>
      </dgm:t>
    </dgm:pt>
    <dgm:pt modelId="{5C2EC524-30ED-4631-B95D-9A8E64D32512}" type="sibTrans" cxnId="{7CAE4A12-626D-401C-AB20-3BC364E0E0BA}">
      <dgm:prSet/>
      <dgm:spPr/>
      <dgm:t>
        <a:bodyPr/>
        <a:lstStyle/>
        <a:p>
          <a:endParaRPr lang="en-US"/>
        </a:p>
      </dgm:t>
    </dgm:pt>
    <dgm:pt modelId="{529FF98E-BE2A-43AF-A066-08F873A1A793}">
      <dgm:prSet/>
      <dgm:spPr/>
      <dgm:t>
        <a:bodyPr/>
        <a:lstStyle/>
        <a:p>
          <a:r>
            <a:rPr lang="en-US"/>
            <a:t>Expands RCR subject matter requirements:</a:t>
          </a:r>
        </a:p>
      </dgm:t>
    </dgm:pt>
    <dgm:pt modelId="{90538B7A-6CE6-4DA8-B5A6-01CF47411D44}" type="parTrans" cxnId="{20DE9C52-7720-455A-BF3A-BCA92717DAC0}">
      <dgm:prSet/>
      <dgm:spPr/>
      <dgm:t>
        <a:bodyPr/>
        <a:lstStyle/>
        <a:p>
          <a:endParaRPr lang="en-US"/>
        </a:p>
      </dgm:t>
    </dgm:pt>
    <dgm:pt modelId="{FF8C0CAE-5130-4AD2-9AEC-B9F91F2C7BC7}" type="sibTrans" cxnId="{20DE9C52-7720-455A-BF3A-BCA92717DAC0}">
      <dgm:prSet/>
      <dgm:spPr/>
      <dgm:t>
        <a:bodyPr/>
        <a:lstStyle/>
        <a:p>
          <a:endParaRPr lang="en-US"/>
        </a:p>
      </dgm:t>
    </dgm:pt>
    <dgm:pt modelId="{17F9018A-821A-4EC4-B827-40FAD785D573}">
      <dgm:prSet/>
      <dgm:spPr/>
      <dgm:t>
        <a:bodyPr/>
        <a:lstStyle/>
        <a:p>
          <a:r>
            <a:rPr lang="en-US"/>
            <a:t>Mentor Training and Mentorship</a:t>
          </a:r>
        </a:p>
      </dgm:t>
    </dgm:pt>
    <dgm:pt modelId="{D58C58E7-631D-4956-893A-E39958D73CE6}" type="parTrans" cxnId="{A5062D82-F6EB-40FB-AB7B-0146509088E5}">
      <dgm:prSet/>
      <dgm:spPr/>
      <dgm:t>
        <a:bodyPr/>
        <a:lstStyle/>
        <a:p>
          <a:endParaRPr lang="en-US"/>
        </a:p>
      </dgm:t>
    </dgm:pt>
    <dgm:pt modelId="{8CB4943F-0772-4C01-85F7-D52E02F47584}" type="sibTrans" cxnId="{A5062D82-F6EB-40FB-AB7B-0146509088E5}">
      <dgm:prSet/>
      <dgm:spPr/>
      <dgm:t>
        <a:bodyPr/>
        <a:lstStyle/>
        <a:p>
          <a:endParaRPr lang="en-US"/>
        </a:p>
      </dgm:t>
    </dgm:pt>
    <dgm:pt modelId="{FD9CB04E-EA4E-43B0-9900-D9B28847F1AE}">
      <dgm:prSet/>
      <dgm:spPr/>
      <dgm:t>
        <a:bodyPr/>
        <a:lstStyle/>
        <a:p>
          <a:r>
            <a:rPr lang="en-US"/>
            <a:t>Raise Awareness of Potential Research Security Threats</a:t>
          </a:r>
        </a:p>
      </dgm:t>
    </dgm:pt>
    <dgm:pt modelId="{30878160-2AE7-4F5D-9477-F5CB82BB1246}" type="parTrans" cxnId="{2D21B682-ECA9-4A7E-8716-E249883AD59E}">
      <dgm:prSet/>
      <dgm:spPr/>
      <dgm:t>
        <a:bodyPr/>
        <a:lstStyle/>
        <a:p>
          <a:endParaRPr lang="en-US"/>
        </a:p>
      </dgm:t>
    </dgm:pt>
    <dgm:pt modelId="{6A1FF601-1ADD-43B1-ADFD-4A92AD9C542A}" type="sibTrans" cxnId="{2D21B682-ECA9-4A7E-8716-E249883AD59E}">
      <dgm:prSet/>
      <dgm:spPr/>
      <dgm:t>
        <a:bodyPr/>
        <a:lstStyle/>
        <a:p>
          <a:endParaRPr lang="en-US"/>
        </a:p>
      </dgm:t>
    </dgm:pt>
    <dgm:pt modelId="{60458785-A799-4778-A05F-03A4562B7683}">
      <dgm:prSet/>
      <dgm:spPr/>
      <dgm:t>
        <a:bodyPr/>
        <a:lstStyle/>
        <a:p>
          <a:r>
            <a:rPr lang="en-US"/>
            <a:t>Federal Export Control Disclosure and Reporting Requirements</a:t>
          </a:r>
        </a:p>
      </dgm:t>
    </dgm:pt>
    <dgm:pt modelId="{E758B5EE-C985-4EB6-9B5C-7C951BA14BD9}" type="parTrans" cxnId="{CB15CE18-546C-419C-BCFD-958DADD57BA4}">
      <dgm:prSet/>
      <dgm:spPr/>
      <dgm:t>
        <a:bodyPr/>
        <a:lstStyle/>
        <a:p>
          <a:endParaRPr lang="en-US"/>
        </a:p>
      </dgm:t>
    </dgm:pt>
    <dgm:pt modelId="{8AD5DE18-7A47-49E7-A4B7-80A93F4595CB}" type="sibTrans" cxnId="{CB15CE18-546C-419C-BCFD-958DADD57BA4}">
      <dgm:prSet/>
      <dgm:spPr/>
      <dgm:t>
        <a:bodyPr/>
        <a:lstStyle/>
        <a:p>
          <a:endParaRPr lang="en-US"/>
        </a:p>
      </dgm:t>
    </dgm:pt>
    <dgm:pt modelId="{6974E444-CE12-4756-AEEF-C672B5EE5266}" type="pres">
      <dgm:prSet presAssocID="{BFD3A277-17FF-47B3-96FD-841956D185FA}" presName="Name0" presStyleCnt="0">
        <dgm:presLayoutVars>
          <dgm:dir/>
          <dgm:animLvl val="lvl"/>
          <dgm:resizeHandles val="exact"/>
        </dgm:presLayoutVars>
      </dgm:prSet>
      <dgm:spPr/>
    </dgm:pt>
    <dgm:pt modelId="{68D5F187-13AD-4AA0-9A36-ECA465CB08D0}" type="pres">
      <dgm:prSet presAssocID="{529FF98E-BE2A-43AF-A066-08F873A1A793}" presName="boxAndChildren" presStyleCnt="0"/>
      <dgm:spPr/>
    </dgm:pt>
    <dgm:pt modelId="{9771EC34-15AB-48EE-8FA0-55AB34F1B903}" type="pres">
      <dgm:prSet presAssocID="{529FF98E-BE2A-43AF-A066-08F873A1A793}" presName="parentTextBox" presStyleLbl="node1" presStyleIdx="0" presStyleCnt="2"/>
      <dgm:spPr/>
    </dgm:pt>
    <dgm:pt modelId="{7E5C9D39-2AC3-492F-B1BA-44987955385A}" type="pres">
      <dgm:prSet presAssocID="{529FF98E-BE2A-43AF-A066-08F873A1A793}" presName="entireBox" presStyleLbl="node1" presStyleIdx="0" presStyleCnt="2"/>
      <dgm:spPr/>
    </dgm:pt>
    <dgm:pt modelId="{47D35C9A-2711-4112-B9D1-6518713A0417}" type="pres">
      <dgm:prSet presAssocID="{529FF98E-BE2A-43AF-A066-08F873A1A793}" presName="descendantBox" presStyleCnt="0"/>
      <dgm:spPr/>
    </dgm:pt>
    <dgm:pt modelId="{98EC52D5-C5B1-4715-B542-0DF62384E862}" type="pres">
      <dgm:prSet presAssocID="{17F9018A-821A-4EC4-B827-40FAD785D573}" presName="childTextBox" presStyleLbl="fgAccFollowNode1" presStyleIdx="0" presStyleCnt="3">
        <dgm:presLayoutVars>
          <dgm:bulletEnabled val="1"/>
        </dgm:presLayoutVars>
      </dgm:prSet>
      <dgm:spPr/>
    </dgm:pt>
    <dgm:pt modelId="{64E5E1AF-2D83-4EDB-A07E-57C2113E26E7}" type="pres">
      <dgm:prSet presAssocID="{FD9CB04E-EA4E-43B0-9900-D9B28847F1AE}" presName="childTextBox" presStyleLbl="fgAccFollowNode1" presStyleIdx="1" presStyleCnt="3">
        <dgm:presLayoutVars>
          <dgm:bulletEnabled val="1"/>
        </dgm:presLayoutVars>
      </dgm:prSet>
      <dgm:spPr/>
    </dgm:pt>
    <dgm:pt modelId="{2B4CB382-0FA3-4B03-9EB6-5D75FFD41DC2}" type="pres">
      <dgm:prSet presAssocID="{60458785-A799-4778-A05F-03A4562B7683}" presName="childTextBox" presStyleLbl="fgAccFollowNode1" presStyleIdx="2" presStyleCnt="3">
        <dgm:presLayoutVars>
          <dgm:bulletEnabled val="1"/>
        </dgm:presLayoutVars>
      </dgm:prSet>
      <dgm:spPr/>
    </dgm:pt>
    <dgm:pt modelId="{ECB345B8-3034-400F-8AFE-12831F19910E}" type="pres">
      <dgm:prSet presAssocID="{5C2EC524-30ED-4631-B95D-9A8E64D32512}" presName="sp" presStyleCnt="0"/>
      <dgm:spPr/>
    </dgm:pt>
    <dgm:pt modelId="{2F0369BD-C4B7-452F-93AA-8A0A526A9509}" type="pres">
      <dgm:prSet presAssocID="{37A9E3D3-8CC7-47B0-BF5A-AE057F202B0A}" presName="arrowAndChildren" presStyleCnt="0"/>
      <dgm:spPr/>
    </dgm:pt>
    <dgm:pt modelId="{F7DA9E63-D2BE-4DD9-8D92-F3BE116FEE26}" type="pres">
      <dgm:prSet presAssocID="{37A9E3D3-8CC7-47B0-BF5A-AE057F202B0A}" presName="parentTextArrow" presStyleLbl="node1" presStyleIdx="1" presStyleCnt="2"/>
      <dgm:spPr/>
    </dgm:pt>
  </dgm:ptLst>
  <dgm:cxnLst>
    <dgm:cxn modelId="{D5E05303-E80E-462D-955A-30E4A1156096}" type="presOf" srcId="{17F9018A-821A-4EC4-B827-40FAD785D573}" destId="{98EC52D5-C5B1-4715-B542-0DF62384E862}" srcOrd="0" destOrd="0" presId="urn:microsoft.com/office/officeart/2005/8/layout/process4"/>
    <dgm:cxn modelId="{7CAE4A12-626D-401C-AB20-3BC364E0E0BA}" srcId="{BFD3A277-17FF-47B3-96FD-841956D185FA}" destId="{37A9E3D3-8CC7-47B0-BF5A-AE057F202B0A}" srcOrd="0" destOrd="0" parTransId="{DB53EE1C-5C55-4D21-807C-48C9FCABA779}" sibTransId="{5C2EC524-30ED-4631-B95D-9A8E64D32512}"/>
    <dgm:cxn modelId="{CB15CE18-546C-419C-BCFD-958DADD57BA4}" srcId="{529FF98E-BE2A-43AF-A066-08F873A1A793}" destId="{60458785-A799-4778-A05F-03A4562B7683}" srcOrd="2" destOrd="0" parTransId="{E758B5EE-C985-4EB6-9B5C-7C951BA14BD9}" sibTransId="{8AD5DE18-7A47-49E7-A4B7-80A93F4595CB}"/>
    <dgm:cxn modelId="{04E59739-F3A7-4979-BFEB-23E527180BFA}" type="presOf" srcId="{60458785-A799-4778-A05F-03A4562B7683}" destId="{2B4CB382-0FA3-4B03-9EB6-5D75FFD41DC2}" srcOrd="0" destOrd="0" presId="urn:microsoft.com/office/officeart/2005/8/layout/process4"/>
    <dgm:cxn modelId="{DFAA206C-F9AF-4171-9986-0D84EB338BBF}" type="presOf" srcId="{BFD3A277-17FF-47B3-96FD-841956D185FA}" destId="{6974E444-CE12-4756-AEEF-C672B5EE5266}" srcOrd="0" destOrd="0" presId="urn:microsoft.com/office/officeart/2005/8/layout/process4"/>
    <dgm:cxn modelId="{4EEF7351-77C9-4218-9951-66ED42C8616F}" type="presOf" srcId="{37A9E3D3-8CC7-47B0-BF5A-AE057F202B0A}" destId="{F7DA9E63-D2BE-4DD9-8D92-F3BE116FEE26}" srcOrd="0" destOrd="0" presId="urn:microsoft.com/office/officeart/2005/8/layout/process4"/>
    <dgm:cxn modelId="{20DE9C52-7720-455A-BF3A-BCA92717DAC0}" srcId="{BFD3A277-17FF-47B3-96FD-841956D185FA}" destId="{529FF98E-BE2A-43AF-A066-08F873A1A793}" srcOrd="1" destOrd="0" parTransId="{90538B7A-6CE6-4DA8-B5A6-01CF47411D44}" sibTransId="{FF8C0CAE-5130-4AD2-9AEC-B9F91F2C7BC7}"/>
    <dgm:cxn modelId="{A5062D82-F6EB-40FB-AB7B-0146509088E5}" srcId="{529FF98E-BE2A-43AF-A066-08F873A1A793}" destId="{17F9018A-821A-4EC4-B827-40FAD785D573}" srcOrd="0" destOrd="0" parTransId="{D58C58E7-631D-4956-893A-E39958D73CE6}" sibTransId="{8CB4943F-0772-4C01-85F7-D52E02F47584}"/>
    <dgm:cxn modelId="{2D21B682-ECA9-4A7E-8716-E249883AD59E}" srcId="{529FF98E-BE2A-43AF-A066-08F873A1A793}" destId="{FD9CB04E-EA4E-43B0-9900-D9B28847F1AE}" srcOrd="1" destOrd="0" parTransId="{30878160-2AE7-4F5D-9477-F5CB82BB1246}" sibTransId="{6A1FF601-1ADD-43B1-ADFD-4A92AD9C542A}"/>
    <dgm:cxn modelId="{A50688C7-E22F-40D5-868A-64BA7B7EE32C}" type="presOf" srcId="{529FF98E-BE2A-43AF-A066-08F873A1A793}" destId="{7E5C9D39-2AC3-492F-B1BA-44987955385A}" srcOrd="1" destOrd="0" presId="urn:microsoft.com/office/officeart/2005/8/layout/process4"/>
    <dgm:cxn modelId="{760B41E4-F0F0-454B-9F7E-EEA3F7F7978A}" type="presOf" srcId="{FD9CB04E-EA4E-43B0-9900-D9B28847F1AE}" destId="{64E5E1AF-2D83-4EDB-A07E-57C2113E26E7}" srcOrd="0" destOrd="0" presId="urn:microsoft.com/office/officeart/2005/8/layout/process4"/>
    <dgm:cxn modelId="{57D533E6-43F4-4424-BA61-F75835FFDF5C}" type="presOf" srcId="{529FF98E-BE2A-43AF-A066-08F873A1A793}" destId="{9771EC34-15AB-48EE-8FA0-55AB34F1B903}" srcOrd="0" destOrd="0" presId="urn:microsoft.com/office/officeart/2005/8/layout/process4"/>
    <dgm:cxn modelId="{ECBEB0C7-F450-4952-B53D-529ACD5AFAB3}" type="presParOf" srcId="{6974E444-CE12-4756-AEEF-C672B5EE5266}" destId="{68D5F187-13AD-4AA0-9A36-ECA465CB08D0}" srcOrd="0" destOrd="0" presId="urn:microsoft.com/office/officeart/2005/8/layout/process4"/>
    <dgm:cxn modelId="{92DE0199-6D79-4439-9940-5518FCED1B75}" type="presParOf" srcId="{68D5F187-13AD-4AA0-9A36-ECA465CB08D0}" destId="{9771EC34-15AB-48EE-8FA0-55AB34F1B903}" srcOrd="0" destOrd="0" presId="urn:microsoft.com/office/officeart/2005/8/layout/process4"/>
    <dgm:cxn modelId="{E221DE82-90BF-4B13-9420-909FDFF1D03F}" type="presParOf" srcId="{68D5F187-13AD-4AA0-9A36-ECA465CB08D0}" destId="{7E5C9D39-2AC3-492F-B1BA-44987955385A}" srcOrd="1" destOrd="0" presId="urn:microsoft.com/office/officeart/2005/8/layout/process4"/>
    <dgm:cxn modelId="{9D786C26-B1E6-4872-9BB4-A64BE792229C}" type="presParOf" srcId="{68D5F187-13AD-4AA0-9A36-ECA465CB08D0}" destId="{47D35C9A-2711-4112-B9D1-6518713A0417}" srcOrd="2" destOrd="0" presId="urn:microsoft.com/office/officeart/2005/8/layout/process4"/>
    <dgm:cxn modelId="{85070F8C-6B3F-40B0-9B06-4BA4E4BAE7A6}" type="presParOf" srcId="{47D35C9A-2711-4112-B9D1-6518713A0417}" destId="{98EC52D5-C5B1-4715-B542-0DF62384E862}" srcOrd="0" destOrd="0" presId="urn:microsoft.com/office/officeart/2005/8/layout/process4"/>
    <dgm:cxn modelId="{8B0EA5DE-4298-45BE-9471-B249A03EF6B0}" type="presParOf" srcId="{47D35C9A-2711-4112-B9D1-6518713A0417}" destId="{64E5E1AF-2D83-4EDB-A07E-57C2113E26E7}" srcOrd="1" destOrd="0" presId="urn:microsoft.com/office/officeart/2005/8/layout/process4"/>
    <dgm:cxn modelId="{71D2BE00-4059-48B5-8BBE-8648FF2B41CA}" type="presParOf" srcId="{47D35C9A-2711-4112-B9D1-6518713A0417}" destId="{2B4CB382-0FA3-4B03-9EB6-5D75FFD41DC2}" srcOrd="2" destOrd="0" presId="urn:microsoft.com/office/officeart/2005/8/layout/process4"/>
    <dgm:cxn modelId="{B6E0EF04-56C7-44BA-ACF5-155C02807A17}" type="presParOf" srcId="{6974E444-CE12-4756-AEEF-C672B5EE5266}" destId="{ECB345B8-3034-400F-8AFE-12831F19910E}" srcOrd="1" destOrd="0" presId="urn:microsoft.com/office/officeart/2005/8/layout/process4"/>
    <dgm:cxn modelId="{ABCFADFE-D02F-46B6-A899-DE8A16C8301A}" type="presParOf" srcId="{6974E444-CE12-4756-AEEF-C672B5EE5266}" destId="{2F0369BD-C4B7-452F-93AA-8A0A526A9509}" srcOrd="2" destOrd="0" presId="urn:microsoft.com/office/officeart/2005/8/layout/process4"/>
    <dgm:cxn modelId="{2D4B1289-92C3-4B85-9C20-C2144FC92767}" type="presParOf" srcId="{2F0369BD-C4B7-452F-93AA-8A0A526A9509}" destId="{F7DA9E63-D2BE-4DD9-8D92-F3BE116FEE2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67B60B-8585-42E3-B621-FC6424131DDB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6A5430-E02B-4850-B8CF-EE70D3FFC164}">
      <dgm:prSet custT="1"/>
      <dgm:spPr/>
      <dgm:t>
        <a:bodyPr/>
        <a:lstStyle/>
        <a:p>
          <a:r>
            <a:rPr lang="en-US" sz="2400" dirty="0"/>
            <a:t>Requires training for all faculty and researchers identifies as senior/key personnel.</a:t>
          </a:r>
        </a:p>
      </dgm:t>
    </dgm:pt>
    <dgm:pt modelId="{CED21D58-23B8-43C1-B702-F4D68F3F8F14}" type="parTrans" cxnId="{D61CE330-0E56-4CED-A66E-B40290925C4D}">
      <dgm:prSet/>
      <dgm:spPr/>
      <dgm:t>
        <a:bodyPr/>
        <a:lstStyle/>
        <a:p>
          <a:endParaRPr lang="en-US"/>
        </a:p>
      </dgm:t>
    </dgm:pt>
    <dgm:pt modelId="{29159E7A-81ED-48AB-8D3B-42079029FB44}" type="sibTrans" cxnId="{D61CE330-0E56-4CED-A66E-B40290925C4D}">
      <dgm:prSet/>
      <dgm:spPr/>
      <dgm:t>
        <a:bodyPr/>
        <a:lstStyle/>
        <a:p>
          <a:endParaRPr lang="en-US"/>
        </a:p>
      </dgm:t>
    </dgm:pt>
    <dgm:pt modelId="{B846274F-A295-4254-A3A2-80558073E746}">
      <dgm:prSet/>
      <dgm:spPr/>
      <dgm:t>
        <a:bodyPr/>
        <a:lstStyle/>
        <a:p>
          <a:r>
            <a:rPr lang="en-US"/>
            <a:t>Training focused “on requirement for the disclosure of other support to ensure Senior/Key Personnel fully understand their responsibility to disclose all resources made available to the researcher.”</a:t>
          </a:r>
        </a:p>
      </dgm:t>
    </dgm:pt>
    <dgm:pt modelId="{1CC00D97-61FC-4EC0-B0D9-127AE395EFF3}" type="parTrans" cxnId="{68A400FF-88E3-4E8C-AD67-658EE891966E}">
      <dgm:prSet/>
      <dgm:spPr/>
      <dgm:t>
        <a:bodyPr/>
        <a:lstStyle/>
        <a:p>
          <a:endParaRPr lang="en-US"/>
        </a:p>
      </dgm:t>
    </dgm:pt>
    <dgm:pt modelId="{BC419A85-ADC5-4FAF-806D-4B0C01EDD28C}" type="sibTrans" cxnId="{68A400FF-88E3-4E8C-AD67-658EE891966E}">
      <dgm:prSet/>
      <dgm:spPr/>
      <dgm:t>
        <a:bodyPr/>
        <a:lstStyle/>
        <a:p>
          <a:endParaRPr lang="en-US"/>
        </a:p>
      </dgm:t>
    </dgm:pt>
    <dgm:pt modelId="{4E582916-15B2-49DE-B34E-B30879F89410}">
      <dgm:prSet/>
      <dgm:spPr/>
      <dgm:t>
        <a:bodyPr/>
        <a:lstStyle/>
        <a:p>
          <a:r>
            <a:rPr lang="en-US" dirty="0"/>
            <a:t>This includes active and pending support, “whether or not they have monetary value.”</a:t>
          </a:r>
        </a:p>
      </dgm:t>
    </dgm:pt>
    <dgm:pt modelId="{AF4F79DF-DBD7-487F-96BF-940B2B12F9BC}" type="parTrans" cxnId="{4A0C1BD3-6E7D-4D31-89AD-1A9DB067C2EB}">
      <dgm:prSet/>
      <dgm:spPr/>
      <dgm:t>
        <a:bodyPr/>
        <a:lstStyle/>
        <a:p>
          <a:endParaRPr lang="en-US"/>
        </a:p>
      </dgm:t>
    </dgm:pt>
    <dgm:pt modelId="{C82620DB-E41A-4452-82D4-54291503F647}" type="sibTrans" cxnId="{4A0C1BD3-6E7D-4D31-89AD-1A9DB067C2EB}">
      <dgm:prSet/>
      <dgm:spPr/>
      <dgm:t>
        <a:bodyPr/>
        <a:lstStyle/>
        <a:p>
          <a:endParaRPr lang="en-US"/>
        </a:p>
      </dgm:t>
    </dgm:pt>
    <dgm:pt modelId="{0245CB17-429D-4565-9EA2-E62E34DBC9D2}">
      <dgm:prSet/>
      <dgm:spPr/>
      <dgm:t>
        <a:bodyPr/>
        <a:lstStyle/>
        <a:p>
          <a:r>
            <a:rPr lang="en-US"/>
            <a:t>Institutions must:</a:t>
          </a:r>
        </a:p>
      </dgm:t>
    </dgm:pt>
    <dgm:pt modelId="{BD71B67A-BAA6-499A-991D-C835CABEB6EC}" type="parTrans" cxnId="{25AE98A5-198F-4A53-B19C-78065FBD7EE2}">
      <dgm:prSet/>
      <dgm:spPr/>
      <dgm:t>
        <a:bodyPr/>
        <a:lstStyle/>
        <a:p>
          <a:endParaRPr lang="en-US"/>
        </a:p>
      </dgm:t>
    </dgm:pt>
    <dgm:pt modelId="{72BD8C7B-E193-4D8A-8C98-8DC04BA56CFF}" type="sibTrans" cxnId="{25AE98A5-198F-4A53-B19C-78065FBD7EE2}">
      <dgm:prSet/>
      <dgm:spPr/>
      <dgm:t>
        <a:bodyPr/>
        <a:lstStyle/>
        <a:p>
          <a:endParaRPr lang="en-US"/>
        </a:p>
      </dgm:t>
    </dgm:pt>
    <dgm:pt modelId="{F87E6DE3-4D93-4686-BB36-124800485A45}">
      <dgm:prSet/>
      <dgm:spPr/>
      <dgm:t>
        <a:bodyPr/>
        <a:lstStyle/>
        <a:p>
          <a:r>
            <a:rPr lang="en-US"/>
            <a:t>Implement Disclosure Training focused on research activities and affiliations, both active and pending, including access resources made available.</a:t>
          </a:r>
        </a:p>
      </dgm:t>
    </dgm:pt>
    <dgm:pt modelId="{F6E03C4E-7877-4A4D-A469-8AC6FD8268EC}" type="parTrans" cxnId="{C9D673A1-089E-4E3E-9EBF-32A391B7FD5F}">
      <dgm:prSet/>
      <dgm:spPr/>
      <dgm:t>
        <a:bodyPr/>
        <a:lstStyle/>
        <a:p>
          <a:endParaRPr lang="en-US"/>
        </a:p>
      </dgm:t>
    </dgm:pt>
    <dgm:pt modelId="{EF7ABDEB-CD4B-4365-BEA5-EAB0B3FA00AE}" type="sibTrans" cxnId="{C9D673A1-089E-4E3E-9EBF-32A391B7FD5F}">
      <dgm:prSet/>
      <dgm:spPr/>
      <dgm:t>
        <a:bodyPr/>
        <a:lstStyle/>
        <a:p>
          <a:endParaRPr lang="en-US"/>
        </a:p>
      </dgm:t>
    </dgm:pt>
    <dgm:pt modelId="{8A37A87B-C0B8-45C8-8492-DCDEBDE20D5D}">
      <dgm:prSet/>
      <dgm:spPr/>
      <dgm:t>
        <a:bodyPr/>
        <a:lstStyle/>
        <a:p>
          <a:r>
            <a:rPr lang="en-US"/>
            <a:t>Maintain an enforced written policy for disclosure training.</a:t>
          </a:r>
        </a:p>
      </dgm:t>
    </dgm:pt>
    <dgm:pt modelId="{6C7A048F-D9B7-4A50-90F2-84AE1D495CA4}" type="parTrans" cxnId="{5403A7AE-D8ED-476C-B426-2456358C182D}">
      <dgm:prSet/>
      <dgm:spPr/>
      <dgm:t>
        <a:bodyPr/>
        <a:lstStyle/>
        <a:p>
          <a:endParaRPr lang="en-US"/>
        </a:p>
      </dgm:t>
    </dgm:pt>
    <dgm:pt modelId="{55EC9BCC-CAEE-488B-BCF6-32CCC7E72C98}" type="sibTrans" cxnId="{5403A7AE-D8ED-476C-B426-2456358C182D}">
      <dgm:prSet/>
      <dgm:spPr/>
      <dgm:t>
        <a:bodyPr/>
        <a:lstStyle/>
        <a:p>
          <a:endParaRPr lang="en-US"/>
        </a:p>
      </dgm:t>
    </dgm:pt>
    <dgm:pt modelId="{5D8A3817-C023-4FD3-A214-1A4BBC7818BD}" type="pres">
      <dgm:prSet presAssocID="{4A67B60B-8585-42E3-B621-FC6424131DDB}" presName="linear" presStyleCnt="0">
        <dgm:presLayoutVars>
          <dgm:dir/>
          <dgm:animLvl val="lvl"/>
          <dgm:resizeHandles val="exact"/>
        </dgm:presLayoutVars>
      </dgm:prSet>
      <dgm:spPr/>
    </dgm:pt>
    <dgm:pt modelId="{C04B6279-5FE7-4C0F-8677-A7F15DD5F6E9}" type="pres">
      <dgm:prSet presAssocID="{4F6A5430-E02B-4850-B8CF-EE70D3FFC164}" presName="parentLin" presStyleCnt="0"/>
      <dgm:spPr/>
    </dgm:pt>
    <dgm:pt modelId="{4E6A1FEA-3875-4616-ACFB-C74BB95B3D7C}" type="pres">
      <dgm:prSet presAssocID="{4F6A5430-E02B-4850-B8CF-EE70D3FFC164}" presName="parentLeftMargin" presStyleLbl="node1" presStyleIdx="0" presStyleCnt="2"/>
      <dgm:spPr/>
    </dgm:pt>
    <dgm:pt modelId="{45A124E2-8155-4440-B9F5-D15BF950C647}" type="pres">
      <dgm:prSet presAssocID="{4F6A5430-E02B-4850-B8CF-EE70D3FFC164}" presName="parentText" presStyleLbl="node1" presStyleIdx="0" presStyleCnt="2" custScaleX="115137" custScaleY="179308" custLinFactNeighborX="-3281" custLinFactNeighborY="-5844">
        <dgm:presLayoutVars>
          <dgm:chMax val="0"/>
          <dgm:bulletEnabled val="1"/>
        </dgm:presLayoutVars>
      </dgm:prSet>
      <dgm:spPr/>
    </dgm:pt>
    <dgm:pt modelId="{DACCF842-A46D-4239-B6A7-F1CC1A1E9D97}" type="pres">
      <dgm:prSet presAssocID="{4F6A5430-E02B-4850-B8CF-EE70D3FFC164}" presName="negativeSpace" presStyleCnt="0"/>
      <dgm:spPr/>
    </dgm:pt>
    <dgm:pt modelId="{710EC778-9A4F-4B94-8D07-55348C076A61}" type="pres">
      <dgm:prSet presAssocID="{4F6A5430-E02B-4850-B8CF-EE70D3FFC164}" presName="childText" presStyleLbl="conFgAcc1" presStyleIdx="0" presStyleCnt="2">
        <dgm:presLayoutVars>
          <dgm:bulletEnabled val="1"/>
        </dgm:presLayoutVars>
      </dgm:prSet>
      <dgm:spPr/>
    </dgm:pt>
    <dgm:pt modelId="{B9208E67-8FFA-4CEB-962F-11C36A0A51B2}" type="pres">
      <dgm:prSet presAssocID="{29159E7A-81ED-48AB-8D3B-42079029FB44}" presName="spaceBetweenRectangles" presStyleCnt="0"/>
      <dgm:spPr/>
    </dgm:pt>
    <dgm:pt modelId="{C26D75FF-548D-4098-BC7D-25E17C1D1AB2}" type="pres">
      <dgm:prSet presAssocID="{0245CB17-429D-4565-9EA2-E62E34DBC9D2}" presName="parentLin" presStyleCnt="0"/>
      <dgm:spPr/>
    </dgm:pt>
    <dgm:pt modelId="{2EB67782-8EE5-4D0A-BEDD-D287404E55A4}" type="pres">
      <dgm:prSet presAssocID="{0245CB17-429D-4565-9EA2-E62E34DBC9D2}" presName="parentLeftMargin" presStyleLbl="node1" presStyleIdx="0" presStyleCnt="2"/>
      <dgm:spPr/>
    </dgm:pt>
    <dgm:pt modelId="{0058F610-243E-4944-9C6C-16D04B8AAAFD}" type="pres">
      <dgm:prSet presAssocID="{0245CB17-429D-4565-9EA2-E62E34DBC9D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24DDA5-FE2F-491C-A451-175FA7102E8F}" type="pres">
      <dgm:prSet presAssocID="{0245CB17-429D-4565-9EA2-E62E34DBC9D2}" presName="negativeSpace" presStyleCnt="0"/>
      <dgm:spPr/>
    </dgm:pt>
    <dgm:pt modelId="{C68A833F-CE60-480C-B715-59AD8076BDE3}" type="pres">
      <dgm:prSet presAssocID="{0245CB17-429D-4565-9EA2-E62E34DBC9D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B83A626-ACB3-45AB-97BC-61FF70020322}" type="presOf" srcId="{0245CB17-429D-4565-9EA2-E62E34DBC9D2}" destId="{0058F610-243E-4944-9C6C-16D04B8AAAFD}" srcOrd="1" destOrd="0" presId="urn:microsoft.com/office/officeart/2005/8/layout/list1"/>
    <dgm:cxn modelId="{F8CF3F2A-ED45-4634-AF63-301ACD7800B9}" type="presOf" srcId="{4A67B60B-8585-42E3-B621-FC6424131DDB}" destId="{5D8A3817-C023-4FD3-A214-1A4BBC7818BD}" srcOrd="0" destOrd="0" presId="urn:microsoft.com/office/officeart/2005/8/layout/list1"/>
    <dgm:cxn modelId="{64672430-CFF9-42FD-AB09-017C72B6844E}" type="presOf" srcId="{0245CB17-429D-4565-9EA2-E62E34DBC9D2}" destId="{2EB67782-8EE5-4D0A-BEDD-D287404E55A4}" srcOrd="0" destOrd="0" presId="urn:microsoft.com/office/officeart/2005/8/layout/list1"/>
    <dgm:cxn modelId="{D61CE330-0E56-4CED-A66E-B40290925C4D}" srcId="{4A67B60B-8585-42E3-B621-FC6424131DDB}" destId="{4F6A5430-E02B-4850-B8CF-EE70D3FFC164}" srcOrd="0" destOrd="0" parTransId="{CED21D58-23B8-43C1-B702-F4D68F3F8F14}" sibTransId="{29159E7A-81ED-48AB-8D3B-42079029FB44}"/>
    <dgm:cxn modelId="{413ABA69-6534-4EF0-8A34-1FBC6EDA4284}" type="presOf" srcId="{B846274F-A295-4254-A3A2-80558073E746}" destId="{710EC778-9A4F-4B94-8D07-55348C076A61}" srcOrd="0" destOrd="0" presId="urn:microsoft.com/office/officeart/2005/8/layout/list1"/>
    <dgm:cxn modelId="{ED4A1A7C-F801-4397-A163-871C7E9C4030}" type="presOf" srcId="{8A37A87B-C0B8-45C8-8492-DCDEBDE20D5D}" destId="{C68A833F-CE60-480C-B715-59AD8076BDE3}" srcOrd="0" destOrd="1" presId="urn:microsoft.com/office/officeart/2005/8/layout/list1"/>
    <dgm:cxn modelId="{C9D673A1-089E-4E3E-9EBF-32A391B7FD5F}" srcId="{0245CB17-429D-4565-9EA2-E62E34DBC9D2}" destId="{F87E6DE3-4D93-4686-BB36-124800485A45}" srcOrd="0" destOrd="0" parTransId="{F6E03C4E-7877-4A4D-A469-8AC6FD8268EC}" sibTransId="{EF7ABDEB-CD4B-4365-BEA5-EAB0B3FA00AE}"/>
    <dgm:cxn modelId="{25AE98A5-198F-4A53-B19C-78065FBD7EE2}" srcId="{4A67B60B-8585-42E3-B621-FC6424131DDB}" destId="{0245CB17-429D-4565-9EA2-E62E34DBC9D2}" srcOrd="1" destOrd="0" parTransId="{BD71B67A-BAA6-499A-991D-C835CABEB6EC}" sibTransId="{72BD8C7B-E193-4D8A-8C98-8DC04BA56CFF}"/>
    <dgm:cxn modelId="{5403A7AE-D8ED-476C-B426-2456358C182D}" srcId="{0245CB17-429D-4565-9EA2-E62E34DBC9D2}" destId="{8A37A87B-C0B8-45C8-8492-DCDEBDE20D5D}" srcOrd="1" destOrd="0" parTransId="{6C7A048F-D9B7-4A50-90F2-84AE1D495CA4}" sibTransId="{55EC9BCC-CAEE-488B-BCF6-32CCC7E72C98}"/>
    <dgm:cxn modelId="{4A0C1BD3-6E7D-4D31-89AD-1A9DB067C2EB}" srcId="{4F6A5430-E02B-4850-B8CF-EE70D3FFC164}" destId="{4E582916-15B2-49DE-B34E-B30879F89410}" srcOrd="1" destOrd="0" parTransId="{AF4F79DF-DBD7-487F-96BF-940B2B12F9BC}" sibTransId="{C82620DB-E41A-4452-82D4-54291503F647}"/>
    <dgm:cxn modelId="{2B49B5EA-01F8-4007-8BD1-2D7AB9FEAD7A}" type="presOf" srcId="{4F6A5430-E02B-4850-B8CF-EE70D3FFC164}" destId="{45A124E2-8155-4440-B9F5-D15BF950C647}" srcOrd="1" destOrd="0" presId="urn:microsoft.com/office/officeart/2005/8/layout/list1"/>
    <dgm:cxn modelId="{102E30EB-F86E-4BCC-A53A-8D7EBC582E67}" type="presOf" srcId="{F87E6DE3-4D93-4686-BB36-124800485A45}" destId="{C68A833F-CE60-480C-B715-59AD8076BDE3}" srcOrd="0" destOrd="0" presId="urn:microsoft.com/office/officeart/2005/8/layout/list1"/>
    <dgm:cxn modelId="{2DE67BF3-3D6E-447F-94DC-0C9A9675DB10}" type="presOf" srcId="{4F6A5430-E02B-4850-B8CF-EE70D3FFC164}" destId="{4E6A1FEA-3875-4616-ACFB-C74BB95B3D7C}" srcOrd="0" destOrd="0" presId="urn:microsoft.com/office/officeart/2005/8/layout/list1"/>
    <dgm:cxn modelId="{CC76D4F3-8F9E-457A-ABD4-5B910F88DD78}" type="presOf" srcId="{4E582916-15B2-49DE-B34E-B30879F89410}" destId="{710EC778-9A4F-4B94-8D07-55348C076A61}" srcOrd="0" destOrd="1" presId="urn:microsoft.com/office/officeart/2005/8/layout/list1"/>
    <dgm:cxn modelId="{68A400FF-88E3-4E8C-AD67-658EE891966E}" srcId="{4F6A5430-E02B-4850-B8CF-EE70D3FFC164}" destId="{B846274F-A295-4254-A3A2-80558073E746}" srcOrd="0" destOrd="0" parTransId="{1CC00D97-61FC-4EC0-B0D9-127AE395EFF3}" sibTransId="{BC419A85-ADC5-4FAF-806D-4B0C01EDD28C}"/>
    <dgm:cxn modelId="{5F6C187E-9C00-4F2B-BEC4-6D71E17CC36E}" type="presParOf" srcId="{5D8A3817-C023-4FD3-A214-1A4BBC7818BD}" destId="{C04B6279-5FE7-4C0F-8677-A7F15DD5F6E9}" srcOrd="0" destOrd="0" presId="urn:microsoft.com/office/officeart/2005/8/layout/list1"/>
    <dgm:cxn modelId="{E1808F46-7D44-48B3-91A2-326F36AEE3E2}" type="presParOf" srcId="{C04B6279-5FE7-4C0F-8677-A7F15DD5F6E9}" destId="{4E6A1FEA-3875-4616-ACFB-C74BB95B3D7C}" srcOrd="0" destOrd="0" presId="urn:microsoft.com/office/officeart/2005/8/layout/list1"/>
    <dgm:cxn modelId="{D13F1012-6E39-48E6-82EA-ADA341A81DCD}" type="presParOf" srcId="{C04B6279-5FE7-4C0F-8677-A7F15DD5F6E9}" destId="{45A124E2-8155-4440-B9F5-D15BF950C647}" srcOrd="1" destOrd="0" presId="urn:microsoft.com/office/officeart/2005/8/layout/list1"/>
    <dgm:cxn modelId="{17ACBC2B-DF25-4955-806F-28F0AE0872D8}" type="presParOf" srcId="{5D8A3817-C023-4FD3-A214-1A4BBC7818BD}" destId="{DACCF842-A46D-4239-B6A7-F1CC1A1E9D97}" srcOrd="1" destOrd="0" presId="urn:microsoft.com/office/officeart/2005/8/layout/list1"/>
    <dgm:cxn modelId="{40D6AD38-856B-49B3-B86F-58777F4013B4}" type="presParOf" srcId="{5D8A3817-C023-4FD3-A214-1A4BBC7818BD}" destId="{710EC778-9A4F-4B94-8D07-55348C076A61}" srcOrd="2" destOrd="0" presId="urn:microsoft.com/office/officeart/2005/8/layout/list1"/>
    <dgm:cxn modelId="{54ECDFD5-7828-4617-BE82-F588EF097B8B}" type="presParOf" srcId="{5D8A3817-C023-4FD3-A214-1A4BBC7818BD}" destId="{B9208E67-8FFA-4CEB-962F-11C36A0A51B2}" srcOrd="3" destOrd="0" presId="urn:microsoft.com/office/officeart/2005/8/layout/list1"/>
    <dgm:cxn modelId="{80519EB8-73BF-4DED-9E78-7BEB91A9A4BC}" type="presParOf" srcId="{5D8A3817-C023-4FD3-A214-1A4BBC7818BD}" destId="{C26D75FF-548D-4098-BC7D-25E17C1D1AB2}" srcOrd="4" destOrd="0" presId="urn:microsoft.com/office/officeart/2005/8/layout/list1"/>
    <dgm:cxn modelId="{FCFE341D-B85E-44C4-AFA2-9DDEECAC71D5}" type="presParOf" srcId="{C26D75FF-548D-4098-BC7D-25E17C1D1AB2}" destId="{2EB67782-8EE5-4D0A-BEDD-D287404E55A4}" srcOrd="0" destOrd="0" presId="urn:microsoft.com/office/officeart/2005/8/layout/list1"/>
    <dgm:cxn modelId="{BBA1A763-191A-4A13-B16E-C84F7EA13293}" type="presParOf" srcId="{C26D75FF-548D-4098-BC7D-25E17C1D1AB2}" destId="{0058F610-243E-4944-9C6C-16D04B8AAAFD}" srcOrd="1" destOrd="0" presId="urn:microsoft.com/office/officeart/2005/8/layout/list1"/>
    <dgm:cxn modelId="{08D97AD4-54FD-49FF-8305-5A783EE4FD04}" type="presParOf" srcId="{5D8A3817-C023-4FD3-A214-1A4BBC7818BD}" destId="{1A24DDA5-FE2F-491C-A451-175FA7102E8F}" srcOrd="5" destOrd="0" presId="urn:microsoft.com/office/officeart/2005/8/layout/list1"/>
    <dgm:cxn modelId="{42355199-F981-4ACE-A450-6317E7BF2597}" type="presParOf" srcId="{5D8A3817-C023-4FD3-A214-1A4BBC7818BD}" destId="{C68A833F-CE60-480C-B715-59AD8076BDE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80CC8-1CFA-4F10-95BE-BE1B1F3D240D}">
      <dsp:nvSpPr>
        <dsp:cNvPr id="0" name=""/>
        <dsp:cNvSpPr/>
      </dsp:nvSpPr>
      <dsp:spPr>
        <a:xfrm>
          <a:off x="0" y="3327889"/>
          <a:ext cx="6364224" cy="21834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Directed at Federal funding agencies to develop </a:t>
          </a:r>
          <a:r>
            <a:rPr lang="en-US" sz="2200" u="sng" kern="1200" dirty="0"/>
            <a:t>standardized</a:t>
          </a:r>
          <a:r>
            <a:rPr lang="en-US" sz="2200" kern="1200" dirty="0"/>
            <a:t> policies and practices and to establish Research Security programs that will aim to provide training and disclosing information to combat foreign government interference and exploitation.</a:t>
          </a:r>
        </a:p>
      </dsp:txBody>
      <dsp:txXfrm>
        <a:off x="0" y="3327889"/>
        <a:ext cx="6364224" cy="2183455"/>
      </dsp:txXfrm>
    </dsp:sp>
    <dsp:sp modelId="{CEDAFF75-B3FC-4F84-A69F-F2EC675975CA}">
      <dsp:nvSpPr>
        <dsp:cNvPr id="0" name=""/>
        <dsp:cNvSpPr/>
      </dsp:nvSpPr>
      <dsp:spPr>
        <a:xfrm rot="10800000">
          <a:off x="0" y="2486"/>
          <a:ext cx="6364224" cy="3358155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Published in January 2021</a:t>
          </a:r>
        </a:p>
      </dsp:txBody>
      <dsp:txXfrm rot="10800000">
        <a:off x="0" y="2486"/>
        <a:ext cx="6364224" cy="21820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2DBEE-4270-4790-9A34-55D504023F7A}">
      <dsp:nvSpPr>
        <dsp:cNvPr id="0" name=""/>
        <dsp:cNvSpPr/>
      </dsp:nvSpPr>
      <dsp:spPr>
        <a:xfrm>
          <a:off x="1296701" y="371"/>
          <a:ext cx="7899028" cy="5959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Established a Research Security Program and website within the Industrial Security Department:  </a:t>
          </a:r>
          <a:r>
            <a:rPr lang="en-US" sz="1600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https://isd.unm.edu/research-security/index.html</a:t>
          </a:r>
          <a:r>
            <a:rPr lang="en-US" sz="1600" kern="1200" dirty="0">
              <a:solidFill>
                <a:schemeClr val="tx1"/>
              </a:solidFill>
            </a:rPr>
            <a:t> </a:t>
          </a:r>
        </a:p>
      </dsp:txBody>
      <dsp:txXfrm>
        <a:off x="1325794" y="29464"/>
        <a:ext cx="7840842" cy="537785"/>
      </dsp:txXfrm>
    </dsp:sp>
    <dsp:sp modelId="{2BF14809-8725-4ECD-9763-8572B6A397C1}">
      <dsp:nvSpPr>
        <dsp:cNvPr id="0" name=""/>
        <dsp:cNvSpPr/>
      </dsp:nvSpPr>
      <dsp:spPr>
        <a:xfrm>
          <a:off x="1296701" y="626142"/>
          <a:ext cx="7873286" cy="595971"/>
        </a:xfrm>
        <a:prstGeom prst="round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Created UNM-centric Research Security Training hosted in Learning Central</a:t>
          </a:r>
        </a:p>
      </dsp:txBody>
      <dsp:txXfrm>
        <a:off x="1325794" y="655235"/>
        <a:ext cx="7815100" cy="537785"/>
      </dsp:txXfrm>
    </dsp:sp>
    <dsp:sp modelId="{07DFD849-2FA1-47EE-8994-C21B315144DC}">
      <dsp:nvSpPr>
        <dsp:cNvPr id="0" name=""/>
        <dsp:cNvSpPr/>
      </dsp:nvSpPr>
      <dsp:spPr>
        <a:xfrm>
          <a:off x="1296701" y="1251912"/>
          <a:ext cx="7890851" cy="595971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Procedures to verify RST at time of proposal submission</a:t>
          </a:r>
        </a:p>
      </dsp:txBody>
      <dsp:txXfrm>
        <a:off x="1325794" y="1281005"/>
        <a:ext cx="7832665" cy="537785"/>
      </dsp:txXfrm>
    </dsp:sp>
    <dsp:sp modelId="{D82DB810-1AD8-4495-BB8A-E6DA04A3BFF4}">
      <dsp:nvSpPr>
        <dsp:cNvPr id="0" name=""/>
        <dsp:cNvSpPr/>
      </dsp:nvSpPr>
      <dsp:spPr>
        <a:xfrm>
          <a:off x="1296701" y="1877683"/>
          <a:ext cx="7873248" cy="595971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Questions added to Conflict of Interest (COI) disclosure forms</a:t>
          </a:r>
        </a:p>
      </dsp:txBody>
      <dsp:txXfrm>
        <a:off x="1325794" y="1906776"/>
        <a:ext cx="7815062" cy="537785"/>
      </dsp:txXfrm>
    </dsp:sp>
    <dsp:sp modelId="{4616D58F-4B92-40F9-8B87-8B0A1F852113}">
      <dsp:nvSpPr>
        <dsp:cNvPr id="0" name=""/>
        <dsp:cNvSpPr/>
      </dsp:nvSpPr>
      <dsp:spPr>
        <a:xfrm>
          <a:off x="1296701" y="2503453"/>
          <a:ext cx="7908038" cy="595971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Questions added to proposal and contract questionnaires</a:t>
          </a:r>
        </a:p>
      </dsp:txBody>
      <dsp:txXfrm>
        <a:off x="1325794" y="2532546"/>
        <a:ext cx="7849852" cy="537785"/>
      </dsp:txXfrm>
    </dsp:sp>
    <dsp:sp modelId="{8A8A0CC3-013B-49A2-868F-556D893485D2}">
      <dsp:nvSpPr>
        <dsp:cNvPr id="0" name=""/>
        <dsp:cNvSpPr/>
      </dsp:nvSpPr>
      <dsp:spPr>
        <a:xfrm>
          <a:off x="1296701" y="3129223"/>
          <a:ext cx="7906524" cy="595971"/>
        </a:xfrm>
        <a:prstGeom prst="round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Revised FHB Policy E110: COI in Research to include required training</a:t>
          </a:r>
        </a:p>
      </dsp:txBody>
      <dsp:txXfrm>
        <a:off x="1325794" y="3158316"/>
        <a:ext cx="7848338" cy="537785"/>
      </dsp:txXfrm>
    </dsp:sp>
    <dsp:sp modelId="{5B25EEE8-04F4-4D72-9489-F55B97EEDE22}">
      <dsp:nvSpPr>
        <dsp:cNvPr id="0" name=""/>
        <dsp:cNvSpPr/>
      </dsp:nvSpPr>
      <dsp:spPr>
        <a:xfrm>
          <a:off x="1296701" y="3754994"/>
          <a:ext cx="7922196" cy="59597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Created new FHB Policy E130: Foreign Talent Recruitment Programs</a:t>
          </a:r>
        </a:p>
      </dsp:txBody>
      <dsp:txXfrm>
        <a:off x="1325794" y="3784087"/>
        <a:ext cx="7864010" cy="5377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EB6D0-0096-44A1-9802-9F8E547F7889}">
      <dsp:nvSpPr>
        <dsp:cNvPr id="0" name=""/>
        <dsp:cNvSpPr/>
      </dsp:nvSpPr>
      <dsp:spPr>
        <a:xfrm>
          <a:off x="0" y="3644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NIH will issue requirements related to research security training</a:t>
          </a:r>
        </a:p>
      </dsp:txBody>
      <dsp:txXfrm>
        <a:off x="84655" y="121095"/>
        <a:ext cx="6497523" cy="1564849"/>
      </dsp:txXfrm>
    </dsp:sp>
    <dsp:sp modelId="{9D65B8D0-0B50-449B-A1AC-AAA56A60D6E1}">
      <dsp:nvSpPr>
        <dsp:cNvPr id="0" name=""/>
        <dsp:cNvSpPr/>
      </dsp:nvSpPr>
      <dsp:spPr>
        <a:xfrm>
          <a:off x="0" y="185988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Federal agencies will continue to issue policies and guidance for foreign interactions</a:t>
          </a:r>
        </a:p>
      </dsp:txBody>
      <dsp:txXfrm>
        <a:off x="84655" y="1944535"/>
        <a:ext cx="6497523" cy="1564849"/>
      </dsp:txXfrm>
    </dsp:sp>
    <dsp:sp modelId="{5C6F9AE1-1C03-4646-B597-C6F33EA104B4}">
      <dsp:nvSpPr>
        <dsp:cNvPr id="0" name=""/>
        <dsp:cNvSpPr/>
      </dsp:nvSpPr>
      <dsp:spPr>
        <a:xfrm>
          <a:off x="0" y="3683319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Continued government interest in foreign collaborations and partnerships</a:t>
          </a:r>
        </a:p>
      </dsp:txBody>
      <dsp:txXfrm>
        <a:off x="84655" y="3767974"/>
        <a:ext cx="6497523" cy="1564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3EE0B-A696-4838-8906-99F28C96D55D}">
      <dsp:nvSpPr>
        <dsp:cNvPr id="0" name=""/>
        <dsp:cNvSpPr/>
      </dsp:nvSpPr>
      <dsp:spPr>
        <a:xfrm>
          <a:off x="0" y="142657"/>
          <a:ext cx="7229567" cy="12754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CHIPS (</a:t>
          </a:r>
          <a:r>
            <a:rPr lang="en-US" sz="1800" b="0" i="0" kern="1200" dirty="0"/>
            <a:t>Creating Helpful Incentives to Produce Semiconductors) </a:t>
          </a:r>
          <a:r>
            <a:rPr lang="en-US" sz="1800" kern="1200" dirty="0"/>
            <a:t>isn’t only about the production of semiconductors. </a:t>
          </a:r>
        </a:p>
      </dsp:txBody>
      <dsp:txXfrm>
        <a:off x="62262" y="204919"/>
        <a:ext cx="7105043" cy="1150922"/>
      </dsp:txXfrm>
    </dsp:sp>
    <dsp:sp modelId="{C7BC49BC-3A6D-4543-B494-EC7F17B09D8C}">
      <dsp:nvSpPr>
        <dsp:cNvPr id="0" name=""/>
        <dsp:cNvSpPr/>
      </dsp:nvSpPr>
      <dsp:spPr>
        <a:xfrm>
          <a:off x="0" y="1469943"/>
          <a:ext cx="7229567" cy="1275446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Within the 394 pages of the CHIPS Act, Title VI, Subtitle D (Research Security) </a:t>
          </a:r>
          <a:r>
            <a:rPr lang="en-US" sz="1800" i="1" u="sng" kern="1200" dirty="0"/>
            <a:t>prohibits participation</a:t>
          </a:r>
          <a:r>
            <a:rPr lang="en-US" sz="1800" kern="1200" dirty="0"/>
            <a:t> in any malign foreign talent recruitment program (also referred to as MFTRPs) by individuals involved with Federal research and development awards.</a:t>
          </a:r>
        </a:p>
      </dsp:txBody>
      <dsp:txXfrm>
        <a:off x="62262" y="1532205"/>
        <a:ext cx="7105043" cy="1150922"/>
      </dsp:txXfrm>
    </dsp:sp>
    <dsp:sp modelId="{FCA50323-4719-478D-93D1-3C61593BE0AC}">
      <dsp:nvSpPr>
        <dsp:cNvPr id="0" name=""/>
        <dsp:cNvSpPr/>
      </dsp:nvSpPr>
      <dsp:spPr>
        <a:xfrm>
          <a:off x="0" y="2797229"/>
          <a:ext cx="7229567" cy="127544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Section 10634 of the Act refers back to NSPM-33 further emphasizing the requirement for a </a:t>
          </a:r>
          <a:r>
            <a:rPr lang="en-US" sz="1800" b="1" kern="1200" dirty="0"/>
            <a:t>Research Security program </a:t>
          </a:r>
          <a:r>
            <a:rPr lang="en-US" sz="1800" kern="1200" dirty="0"/>
            <a:t>that includes security </a:t>
          </a:r>
          <a:r>
            <a:rPr lang="en-US" sz="1800" u="sng" kern="1200" dirty="0"/>
            <a:t>training</a:t>
          </a:r>
          <a:r>
            <a:rPr lang="en-US" sz="1800" kern="1200" dirty="0"/>
            <a:t> in:</a:t>
          </a:r>
        </a:p>
      </dsp:txBody>
      <dsp:txXfrm>
        <a:off x="62262" y="2859491"/>
        <a:ext cx="7105043" cy="1150922"/>
      </dsp:txXfrm>
    </dsp:sp>
    <dsp:sp modelId="{5963D16D-755A-4784-9246-E841BF81636A}">
      <dsp:nvSpPr>
        <dsp:cNvPr id="0" name=""/>
        <dsp:cNvSpPr/>
      </dsp:nvSpPr>
      <dsp:spPr>
        <a:xfrm>
          <a:off x="0" y="4072675"/>
          <a:ext cx="7229567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53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cybersecurity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international collaboration and travel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foreign interference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rules of proper use of funds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disclosure of conflict of interest and commitment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export control</a:t>
          </a:r>
        </a:p>
      </dsp:txBody>
      <dsp:txXfrm>
        <a:off x="0" y="4072675"/>
        <a:ext cx="7229567" cy="1639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FFF42-ECA6-4358-8BA6-4425D0A52DAC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0C0BB-89A5-42BF-978C-BE9CF07BCD7E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76112-2240-49E2-A3AA-E3363DF8873F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Countering Unwanted Influence in Department Funded Research at Institutions of Higher Education</a:t>
          </a:r>
          <a:endParaRPr lang="en-US" sz="25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437631" y="531"/>
        <a:ext cx="9077968" cy="1244702"/>
      </dsp:txXfrm>
    </dsp:sp>
    <dsp:sp modelId="{149DD4A2-DF7A-47EA-A6B7-9CAEA48776CE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8684D-57D3-42D7-B306-553271376E2A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2F8BE-81D8-49D8-AA7C-1E0D03E6004A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Prohibits participation in MFTRPs – effective 8/9/2024</a:t>
          </a:r>
        </a:p>
      </dsp:txBody>
      <dsp:txXfrm>
        <a:off x="1437631" y="1556410"/>
        <a:ext cx="9077968" cy="1244702"/>
      </dsp:txXfrm>
    </dsp:sp>
    <dsp:sp modelId="{A338A442-DB67-4892-B2B4-D77146AA48CE}">
      <dsp:nvSpPr>
        <dsp:cNvPr id="0" name=""/>
        <dsp:cNvSpPr/>
      </dsp:nvSpPr>
      <dsp:spPr>
        <a:xfrm>
          <a:off x="0" y="3112821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9D3A0-9A8B-4CEA-AF17-0AB3F85153F4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35CB5-FB51-465B-8AB6-61DC0CC6EE01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See President Stokes’ memo dated 7/23/2024: </a:t>
          </a:r>
          <a:r>
            <a:rPr lang="en-US" sz="250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https://handbook.unm.edu/filestore/file:5y1XuURq</a:t>
          </a:r>
          <a:r>
            <a:rPr lang="en-US" sz="2500" kern="1200" dirty="0">
              <a:solidFill>
                <a:schemeClr val="bg1"/>
              </a:solidFill>
            </a:rPr>
            <a:t>  </a:t>
          </a:r>
        </a:p>
      </dsp:txBody>
      <dsp:txXfrm>
        <a:off x="1437631" y="3112289"/>
        <a:ext cx="9077968" cy="1244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593C9-529C-456F-8C30-F5B426D6A540}">
      <dsp:nvSpPr>
        <dsp:cNvPr id="0" name=""/>
        <dsp:cNvSpPr/>
      </dsp:nvSpPr>
      <dsp:spPr>
        <a:xfrm>
          <a:off x="4906438" y="868487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3221" y="910712"/>
        <a:ext cx="34956" cy="6991"/>
      </dsp:txXfrm>
    </dsp:sp>
    <dsp:sp modelId="{8751BF73-E252-4B24-808C-0943FF987F49}">
      <dsp:nvSpPr>
        <dsp:cNvPr id="0" name=""/>
        <dsp:cNvSpPr/>
      </dsp:nvSpPr>
      <dsp:spPr>
        <a:xfrm>
          <a:off x="1868572" y="2308"/>
          <a:ext cx="3039665" cy="18237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Research organizations must fully establish a </a:t>
          </a:r>
          <a:r>
            <a:rPr lang="en-US" sz="1800" b="1" kern="1200" dirty="0"/>
            <a:t>Research Security program</a:t>
          </a:r>
          <a:r>
            <a:rPr lang="en-US" sz="1800" kern="1200" dirty="0"/>
            <a:t>.</a:t>
          </a:r>
        </a:p>
      </dsp:txBody>
      <dsp:txXfrm>
        <a:off x="1868572" y="2308"/>
        <a:ext cx="3039665" cy="1823799"/>
      </dsp:txXfrm>
    </dsp:sp>
    <dsp:sp modelId="{2C491605-EB5D-4ECC-AE17-5822105FA8F4}">
      <dsp:nvSpPr>
        <dsp:cNvPr id="0" name=""/>
        <dsp:cNvSpPr/>
      </dsp:nvSpPr>
      <dsp:spPr>
        <a:xfrm>
          <a:off x="3388405" y="1824307"/>
          <a:ext cx="3738788" cy="668523"/>
        </a:xfrm>
        <a:custGeom>
          <a:avLst/>
          <a:gdLst/>
          <a:ahLst/>
          <a:cxnLst/>
          <a:rect l="0" t="0" r="0" b="0"/>
          <a:pathLst>
            <a:path>
              <a:moveTo>
                <a:pt x="3738788" y="0"/>
              </a:moveTo>
              <a:lnTo>
                <a:pt x="3738788" y="351361"/>
              </a:lnTo>
              <a:lnTo>
                <a:pt x="0" y="351361"/>
              </a:lnTo>
              <a:lnTo>
                <a:pt x="0" y="668523"/>
              </a:lnTo>
            </a:path>
          </a:pathLst>
        </a:custGeom>
        <a:noFill/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2710" y="2155073"/>
        <a:ext cx="190179" cy="6991"/>
      </dsp:txXfrm>
    </dsp:sp>
    <dsp:sp modelId="{6B7E0711-BF45-44D4-A567-0FE402EC61E3}">
      <dsp:nvSpPr>
        <dsp:cNvPr id="0" name=""/>
        <dsp:cNvSpPr/>
      </dsp:nvSpPr>
      <dsp:spPr>
        <a:xfrm>
          <a:off x="5607361" y="2308"/>
          <a:ext cx="3039665" cy="1823799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Security Program will include Cybersecurity, Travel, Foreign Influence, Export Control.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Self-certification will take place on sam.gov on an annual basis.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Research Organizations must designate a Research Security point of contact and provide publicly accessible means to contact that individual. </a:t>
          </a:r>
        </a:p>
      </dsp:txBody>
      <dsp:txXfrm>
        <a:off x="5607361" y="2308"/>
        <a:ext cx="3039665" cy="1823799"/>
      </dsp:txXfrm>
    </dsp:sp>
    <dsp:sp modelId="{0A2E59B3-AE80-4271-B3B8-5FC99DDF3728}">
      <dsp:nvSpPr>
        <dsp:cNvPr id="0" name=""/>
        <dsp:cNvSpPr/>
      </dsp:nvSpPr>
      <dsp:spPr>
        <a:xfrm>
          <a:off x="4906438" y="3391410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3221" y="3433634"/>
        <a:ext cx="34956" cy="6991"/>
      </dsp:txXfrm>
    </dsp:sp>
    <dsp:sp modelId="{8DCF3740-A041-40A5-BCBD-6135B3B95679}">
      <dsp:nvSpPr>
        <dsp:cNvPr id="0" name=""/>
        <dsp:cNvSpPr/>
      </dsp:nvSpPr>
      <dsp:spPr>
        <a:xfrm>
          <a:off x="1868572" y="2525230"/>
          <a:ext cx="3039665" cy="1823799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organizations must have an </a:t>
          </a:r>
          <a:r>
            <a:rPr lang="en-US" sz="1300" b="1" kern="1200" dirty="0"/>
            <a:t>international travel policy </a:t>
          </a:r>
          <a:r>
            <a:rPr lang="en-US" sz="1300" kern="1200" dirty="0"/>
            <a:t>for Individuals engaged under federally funded R&amp;D who are traveling internationally for organizational business, teaching, conference attendance, research purposes, or who receive offers of sponsored travel.</a:t>
          </a:r>
        </a:p>
      </dsp:txBody>
      <dsp:txXfrm>
        <a:off x="1868572" y="2525230"/>
        <a:ext cx="3039665" cy="1823799"/>
      </dsp:txXfrm>
    </dsp:sp>
    <dsp:sp modelId="{B53EE6E3-F725-4447-B006-45ADE942F339}">
      <dsp:nvSpPr>
        <dsp:cNvPr id="0" name=""/>
        <dsp:cNvSpPr/>
      </dsp:nvSpPr>
      <dsp:spPr>
        <a:xfrm>
          <a:off x="5607361" y="2525230"/>
          <a:ext cx="3039665" cy="1823799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Policy must include maintenance of records of covered individuals international travel, record of a disclosure and authorization requirement in advance of international travel, and record of traveler receiving a foreign travel briefing.</a:t>
          </a:r>
        </a:p>
      </dsp:txBody>
      <dsp:txXfrm>
        <a:off x="5607361" y="2525230"/>
        <a:ext cx="3039665" cy="1823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AD1A6-4F23-47B7-B3D6-A905EC9872A1}">
      <dsp:nvSpPr>
        <dsp:cNvPr id="0" name=""/>
        <dsp:cNvSpPr/>
      </dsp:nvSpPr>
      <dsp:spPr>
        <a:xfrm>
          <a:off x="2324" y="1753392"/>
          <a:ext cx="2879945" cy="12715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Applies to USDA R&amp;D and science and technology awards</a:t>
          </a:r>
        </a:p>
      </dsp:txBody>
      <dsp:txXfrm>
        <a:off x="39568" y="1790636"/>
        <a:ext cx="2805457" cy="1197101"/>
      </dsp:txXfrm>
    </dsp:sp>
    <dsp:sp modelId="{0B7CDBD6-A26D-42E8-A970-43D8FF6892FD}">
      <dsp:nvSpPr>
        <dsp:cNvPr id="0" name=""/>
        <dsp:cNvSpPr/>
      </dsp:nvSpPr>
      <dsp:spPr>
        <a:xfrm rot="18289469">
          <a:off x="2500226" y="1634073"/>
          <a:ext cx="1781359" cy="47900"/>
        </a:xfrm>
        <a:custGeom>
          <a:avLst/>
          <a:gdLst/>
          <a:ahLst/>
          <a:cxnLst/>
          <a:rect l="0" t="0" r="0" b="0"/>
          <a:pathLst>
            <a:path>
              <a:moveTo>
                <a:pt x="0" y="23950"/>
              </a:moveTo>
              <a:lnTo>
                <a:pt x="1781359" y="2395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346372" y="1613489"/>
        <a:ext cx="89067" cy="89067"/>
      </dsp:txXfrm>
    </dsp:sp>
    <dsp:sp modelId="{2B71516A-0FBB-4208-B7F9-B8A4144A22BC}">
      <dsp:nvSpPr>
        <dsp:cNvPr id="0" name=""/>
        <dsp:cNvSpPr/>
      </dsp:nvSpPr>
      <dsp:spPr>
        <a:xfrm>
          <a:off x="3899541" y="291065"/>
          <a:ext cx="2543178" cy="12715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Complete a Common Form for Current and Pending Support and </a:t>
          </a:r>
          <a:r>
            <a:rPr lang="en-US" sz="1300" kern="1200" dirty="0" err="1"/>
            <a:t>Biosketch</a:t>
          </a:r>
          <a:endParaRPr lang="en-US" sz="1300" kern="1200" dirty="0"/>
        </a:p>
      </dsp:txBody>
      <dsp:txXfrm>
        <a:off x="3936785" y="328309"/>
        <a:ext cx="2468690" cy="1197101"/>
      </dsp:txXfrm>
    </dsp:sp>
    <dsp:sp modelId="{F50E9024-639B-403A-B5E9-C570A4601065}">
      <dsp:nvSpPr>
        <dsp:cNvPr id="0" name=""/>
        <dsp:cNvSpPr/>
      </dsp:nvSpPr>
      <dsp:spPr>
        <a:xfrm>
          <a:off x="2882270" y="2365237"/>
          <a:ext cx="1017271" cy="47900"/>
        </a:xfrm>
        <a:custGeom>
          <a:avLst/>
          <a:gdLst/>
          <a:ahLst/>
          <a:cxnLst/>
          <a:rect l="0" t="0" r="0" b="0"/>
          <a:pathLst>
            <a:path>
              <a:moveTo>
                <a:pt x="0" y="23950"/>
              </a:moveTo>
              <a:lnTo>
                <a:pt x="1017271" y="2395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65474" y="2363755"/>
        <a:ext cx="50863" cy="50863"/>
      </dsp:txXfrm>
    </dsp:sp>
    <dsp:sp modelId="{18A82D47-2BE7-4E8D-BA1A-AF851E26BBD5}">
      <dsp:nvSpPr>
        <dsp:cNvPr id="0" name=""/>
        <dsp:cNvSpPr/>
      </dsp:nvSpPr>
      <dsp:spPr>
        <a:xfrm>
          <a:off x="3899541" y="1753392"/>
          <a:ext cx="2543178" cy="12715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Certify Research Security Training was completed within 1 year prior to date of award and is recertified annually</a:t>
          </a:r>
        </a:p>
      </dsp:txBody>
      <dsp:txXfrm>
        <a:off x="3936785" y="1790636"/>
        <a:ext cx="2468690" cy="1197101"/>
      </dsp:txXfrm>
    </dsp:sp>
    <dsp:sp modelId="{15E4641E-AD21-46F8-9BCF-86EA86CF34C8}">
      <dsp:nvSpPr>
        <dsp:cNvPr id="0" name=""/>
        <dsp:cNvSpPr/>
      </dsp:nvSpPr>
      <dsp:spPr>
        <a:xfrm rot="3310531">
          <a:off x="2500226" y="3096401"/>
          <a:ext cx="1781359" cy="47900"/>
        </a:xfrm>
        <a:custGeom>
          <a:avLst/>
          <a:gdLst/>
          <a:ahLst/>
          <a:cxnLst/>
          <a:rect l="0" t="0" r="0" b="0"/>
          <a:pathLst>
            <a:path>
              <a:moveTo>
                <a:pt x="0" y="23950"/>
              </a:moveTo>
              <a:lnTo>
                <a:pt x="1781359" y="2395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346372" y="3075817"/>
        <a:ext cx="89067" cy="89067"/>
      </dsp:txXfrm>
    </dsp:sp>
    <dsp:sp modelId="{1EACDADD-AE1A-45A3-8F3D-88480A2A3DAD}">
      <dsp:nvSpPr>
        <dsp:cNvPr id="0" name=""/>
        <dsp:cNvSpPr/>
      </dsp:nvSpPr>
      <dsp:spPr>
        <a:xfrm>
          <a:off x="3899541" y="3215720"/>
          <a:ext cx="2543178" cy="12715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Prohibitions on contracts/ agreements for material/non-material benefit with persons or entities with foreign ownership, control, or influence by a country of concern or foreign adversary</a:t>
          </a:r>
        </a:p>
      </dsp:txBody>
      <dsp:txXfrm>
        <a:off x="3936785" y="3252964"/>
        <a:ext cx="2468690" cy="11971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5FDCE-51D5-400D-93CA-0D4BFD22B040}">
      <dsp:nvSpPr>
        <dsp:cNvPr id="0" name=""/>
        <dsp:cNvSpPr/>
      </dsp:nvSpPr>
      <dsp:spPr>
        <a:xfrm>
          <a:off x="0" y="736685"/>
          <a:ext cx="10515600" cy="12097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429CA-C6CE-48C9-B6AB-B6FDDC38BE31}">
      <dsp:nvSpPr>
        <dsp:cNvPr id="0" name=""/>
        <dsp:cNvSpPr/>
      </dsp:nvSpPr>
      <dsp:spPr>
        <a:xfrm>
          <a:off x="439515" y="598169"/>
          <a:ext cx="9072849" cy="9195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Important Notice 149 set effective date of October 10, 2025 for research security and RCR changes originally outlined in draft PAPPG26-1.</a:t>
          </a:r>
        </a:p>
      </dsp:txBody>
      <dsp:txXfrm>
        <a:off x="484403" y="643057"/>
        <a:ext cx="8983073" cy="829769"/>
      </dsp:txXfrm>
    </dsp:sp>
    <dsp:sp modelId="{0D5F72A5-A38C-4677-BEF9-7C55E10EBDDB}">
      <dsp:nvSpPr>
        <dsp:cNvPr id="0" name=""/>
        <dsp:cNvSpPr/>
      </dsp:nvSpPr>
      <dsp:spPr>
        <a:xfrm>
          <a:off x="0" y="2248818"/>
          <a:ext cx="10515600" cy="20639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Research Security Assessment and Required Recipient Documentation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Research Security Training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Malign Foreign Talent Recruitment Program Prohibition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Malign Foreign Talent Recruitment Program Certification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Foreign Financial Disclosure Reporting (FFDR)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Certification of IHEs Hosting or Supporting Confucius Institutes</a:t>
          </a:r>
        </a:p>
      </dsp:txBody>
      <dsp:txXfrm>
        <a:off x="0" y="2248818"/>
        <a:ext cx="10515600" cy="2063979"/>
      </dsp:txXfrm>
    </dsp:sp>
    <dsp:sp modelId="{9BBA47EB-93DE-4454-9098-E7D41D1F905C}">
      <dsp:nvSpPr>
        <dsp:cNvPr id="0" name=""/>
        <dsp:cNvSpPr/>
      </dsp:nvSpPr>
      <dsp:spPr>
        <a:xfrm>
          <a:off x="525780" y="2027418"/>
          <a:ext cx="7360920" cy="4428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Includes new and reiterates requirements for:</a:t>
          </a:r>
        </a:p>
      </dsp:txBody>
      <dsp:txXfrm>
        <a:off x="547396" y="2049034"/>
        <a:ext cx="7317688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CE513-D3B0-487E-8A70-82ED37548E68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Authorized Organizational Rep (SPO/OSP) must certify the senior/key personnel have completed RS training within 12 months prior to proposal submission.</a:t>
          </a:r>
        </a:p>
      </dsp:txBody>
      <dsp:txXfrm>
        <a:off x="0" y="2626263"/>
        <a:ext cx="10515600" cy="1723112"/>
      </dsp:txXfrm>
    </dsp:sp>
    <dsp:sp modelId="{3D1F448A-5C76-47DF-BBE9-F8A5EDDE31FF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Training must address:</a:t>
          </a:r>
        </a:p>
      </dsp:txBody>
      <dsp:txXfrm rot="-10800000">
        <a:off x="0" y="1962"/>
        <a:ext cx="10515600" cy="930201"/>
      </dsp:txXfrm>
    </dsp:sp>
    <dsp:sp modelId="{5AA18BCB-3497-4AC8-BB3A-7AE2BB3308E7}">
      <dsp:nvSpPr>
        <dsp:cNvPr id="0" name=""/>
        <dsp:cNvSpPr/>
      </dsp:nvSpPr>
      <dsp:spPr>
        <a:xfrm>
          <a:off x="5134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Cybersecurity</a:t>
          </a:r>
        </a:p>
      </dsp:txBody>
      <dsp:txXfrm>
        <a:off x="5134" y="932163"/>
        <a:ext cx="1750888" cy="792394"/>
      </dsp:txXfrm>
    </dsp:sp>
    <dsp:sp modelId="{19FD9D5E-7FA6-4B7C-AB56-11B2CC3F779E}">
      <dsp:nvSpPr>
        <dsp:cNvPr id="0" name=""/>
        <dsp:cNvSpPr/>
      </dsp:nvSpPr>
      <dsp:spPr>
        <a:xfrm>
          <a:off x="1756023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-2388933"/>
            <a:satOff val="533"/>
            <a:lumOff val="8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International collaboration</a:t>
          </a:r>
        </a:p>
      </dsp:txBody>
      <dsp:txXfrm>
        <a:off x="1756023" y="932163"/>
        <a:ext cx="1750888" cy="792394"/>
      </dsp:txXfrm>
    </dsp:sp>
    <dsp:sp modelId="{F94F497A-26B7-4F7C-977A-B1D42DBE33C9}">
      <dsp:nvSpPr>
        <dsp:cNvPr id="0" name=""/>
        <dsp:cNvSpPr/>
      </dsp:nvSpPr>
      <dsp:spPr>
        <a:xfrm>
          <a:off x="3506911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-4777866"/>
            <a:satOff val="1067"/>
            <a:lumOff val="16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Foreign interference</a:t>
          </a:r>
        </a:p>
      </dsp:txBody>
      <dsp:txXfrm>
        <a:off x="3506911" y="932163"/>
        <a:ext cx="1750888" cy="792394"/>
      </dsp:txXfrm>
    </dsp:sp>
    <dsp:sp modelId="{E9C00539-2E03-470E-B98D-843C0E69B102}">
      <dsp:nvSpPr>
        <dsp:cNvPr id="0" name=""/>
        <dsp:cNvSpPr/>
      </dsp:nvSpPr>
      <dsp:spPr>
        <a:xfrm>
          <a:off x="5257800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-7166800"/>
            <a:satOff val="1600"/>
            <a:lumOff val="24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Rules for proper use of funds</a:t>
          </a:r>
        </a:p>
      </dsp:txBody>
      <dsp:txXfrm>
        <a:off x="5257800" y="932163"/>
        <a:ext cx="1750888" cy="792394"/>
      </dsp:txXfrm>
    </dsp:sp>
    <dsp:sp modelId="{41099660-4C06-467D-B370-965493EA2DB0}">
      <dsp:nvSpPr>
        <dsp:cNvPr id="0" name=""/>
        <dsp:cNvSpPr/>
      </dsp:nvSpPr>
      <dsp:spPr>
        <a:xfrm>
          <a:off x="7008688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-9555732"/>
            <a:satOff val="2134"/>
            <a:lumOff val="32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Disclosure</a:t>
          </a:r>
        </a:p>
      </dsp:txBody>
      <dsp:txXfrm>
        <a:off x="7008688" y="932163"/>
        <a:ext cx="1750888" cy="792394"/>
      </dsp:txXfrm>
    </dsp:sp>
    <dsp:sp modelId="{0B0A3F19-42E5-4CBC-AE17-409BCF20ED93}">
      <dsp:nvSpPr>
        <dsp:cNvPr id="0" name=""/>
        <dsp:cNvSpPr/>
      </dsp:nvSpPr>
      <dsp:spPr>
        <a:xfrm>
          <a:off x="8759576" y="932163"/>
          <a:ext cx="1750888" cy="792394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Conflict of Interest, Conflict of Commitment</a:t>
          </a:r>
        </a:p>
      </dsp:txBody>
      <dsp:txXfrm>
        <a:off x="8759576" y="932163"/>
        <a:ext cx="1750888" cy="7923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C9D39-2AC3-492F-B1BA-44987955385A}">
      <dsp:nvSpPr>
        <dsp:cNvPr id="0" name=""/>
        <dsp:cNvSpPr/>
      </dsp:nvSpPr>
      <dsp:spPr>
        <a:xfrm>
          <a:off x="0" y="2626990"/>
          <a:ext cx="10515600" cy="1723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Expands RCR subject matter requirements:</a:t>
          </a:r>
        </a:p>
      </dsp:txBody>
      <dsp:txXfrm>
        <a:off x="0" y="2626990"/>
        <a:ext cx="10515600" cy="930738"/>
      </dsp:txXfrm>
    </dsp:sp>
    <dsp:sp modelId="{98EC52D5-C5B1-4715-B542-0DF62384E862}">
      <dsp:nvSpPr>
        <dsp:cNvPr id="0" name=""/>
        <dsp:cNvSpPr/>
      </dsp:nvSpPr>
      <dsp:spPr>
        <a:xfrm>
          <a:off x="5134" y="3523257"/>
          <a:ext cx="3501776" cy="7928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Mentor Training and Mentorship</a:t>
          </a:r>
        </a:p>
      </dsp:txBody>
      <dsp:txXfrm>
        <a:off x="5134" y="3523257"/>
        <a:ext cx="3501776" cy="792851"/>
      </dsp:txXfrm>
    </dsp:sp>
    <dsp:sp modelId="{64E5E1AF-2D83-4EDB-A07E-57C2113E26E7}">
      <dsp:nvSpPr>
        <dsp:cNvPr id="0" name=""/>
        <dsp:cNvSpPr/>
      </dsp:nvSpPr>
      <dsp:spPr>
        <a:xfrm>
          <a:off x="3506911" y="3523257"/>
          <a:ext cx="3501776" cy="792851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Raise Awareness of Potential Research Security Threats</a:t>
          </a:r>
        </a:p>
      </dsp:txBody>
      <dsp:txXfrm>
        <a:off x="3506911" y="3523257"/>
        <a:ext cx="3501776" cy="792851"/>
      </dsp:txXfrm>
    </dsp:sp>
    <dsp:sp modelId="{2B4CB382-0FA3-4B03-9EB6-5D75FFD41DC2}">
      <dsp:nvSpPr>
        <dsp:cNvPr id="0" name=""/>
        <dsp:cNvSpPr/>
      </dsp:nvSpPr>
      <dsp:spPr>
        <a:xfrm>
          <a:off x="7008688" y="3523257"/>
          <a:ext cx="3501776" cy="792851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Federal Export Control Disclosure and Reporting Requirements</a:t>
          </a:r>
        </a:p>
      </dsp:txBody>
      <dsp:txXfrm>
        <a:off x="7008688" y="3523257"/>
        <a:ext cx="3501776" cy="792851"/>
      </dsp:txXfrm>
    </dsp:sp>
    <dsp:sp modelId="{F7DA9E63-D2BE-4DD9-8D92-F3BE116FEE26}">
      <dsp:nvSpPr>
        <dsp:cNvPr id="0" name=""/>
        <dsp:cNvSpPr/>
      </dsp:nvSpPr>
      <dsp:spPr>
        <a:xfrm rot="10800000">
          <a:off x="0" y="1962"/>
          <a:ext cx="10515600" cy="2650882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Reiterates requirement for an institutional plan for Responsible Conduct of Research (RCR) training to be provided upon request.</a:t>
          </a:r>
        </a:p>
      </dsp:txBody>
      <dsp:txXfrm rot="10800000">
        <a:off x="0" y="1962"/>
        <a:ext cx="10515600" cy="17224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EC778-9A4F-4B94-8D07-55348C076A61}">
      <dsp:nvSpPr>
        <dsp:cNvPr id="0" name=""/>
        <dsp:cNvSpPr/>
      </dsp:nvSpPr>
      <dsp:spPr>
        <a:xfrm>
          <a:off x="0" y="861184"/>
          <a:ext cx="10515600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Training focused “on requirement for the disclosure of other support to ensure Senior/Key Personnel fully understand their responsibility to disclose all resources made available to the researcher.”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This includes active and pending support, “whether or not they have monetary value.”</a:t>
          </a:r>
        </a:p>
      </dsp:txBody>
      <dsp:txXfrm>
        <a:off x="0" y="861184"/>
        <a:ext cx="10515600" cy="2016000"/>
      </dsp:txXfrm>
    </dsp:sp>
    <dsp:sp modelId="{45A124E2-8155-4440-B9F5-D15BF950C647}">
      <dsp:nvSpPr>
        <dsp:cNvPr id="0" name=""/>
        <dsp:cNvSpPr/>
      </dsp:nvSpPr>
      <dsp:spPr>
        <a:xfrm>
          <a:off x="508529" y="63246"/>
          <a:ext cx="8475142" cy="10586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Requires training for all faculty and researchers identifies as senior/key personnel.</a:t>
          </a:r>
        </a:p>
      </dsp:txBody>
      <dsp:txXfrm>
        <a:off x="560207" y="114924"/>
        <a:ext cx="8371786" cy="955278"/>
      </dsp:txXfrm>
    </dsp:sp>
    <dsp:sp modelId="{C68A833F-CE60-480C-B715-59AD8076BDE3}">
      <dsp:nvSpPr>
        <dsp:cNvPr id="0" name=""/>
        <dsp:cNvSpPr/>
      </dsp:nvSpPr>
      <dsp:spPr>
        <a:xfrm>
          <a:off x="0" y="3280384"/>
          <a:ext cx="10515600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Implement Disclosure Training focused on research activities and affiliations, both active and pending, including access resources made available.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Maintain an enforced written policy for disclosure training.</a:t>
          </a:r>
        </a:p>
      </dsp:txBody>
      <dsp:txXfrm>
        <a:off x="0" y="3280384"/>
        <a:ext cx="10515600" cy="1449000"/>
      </dsp:txXfrm>
    </dsp:sp>
    <dsp:sp modelId="{0058F610-243E-4944-9C6C-16D04B8AAAFD}">
      <dsp:nvSpPr>
        <dsp:cNvPr id="0" name=""/>
        <dsp:cNvSpPr/>
      </dsp:nvSpPr>
      <dsp:spPr>
        <a:xfrm>
          <a:off x="525780" y="2985184"/>
          <a:ext cx="736092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Institutions must:</a:t>
          </a:r>
        </a:p>
      </dsp:txBody>
      <dsp:txXfrm>
        <a:off x="554601" y="3014005"/>
        <a:ext cx="73032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D4D8-1377-06D0-68B9-FBAC742E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27F18-FEB8-1D4C-C222-34320E0D1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2705-7E17-6B7A-C847-36213337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CB68-0761-24C2-BF37-2A932E66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67E47-6D6A-9E4F-1BC5-6166A0A9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4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656C-1618-F4C3-4EC2-8C17186E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B58FA-1F63-DD29-AFCF-28C8981B9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E5B79-28D2-B46F-94EE-8F1025F9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7F0A-BD7A-C9F9-B577-CA5BBAAF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A2736-BB24-C597-C6AA-15C8A870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1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828EF-D15C-8EC3-4B79-A4CC77AEC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03CFC-F134-A04D-4A69-1167065D1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50D30-84BD-68E9-A520-B3D443EF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D08D4-54BF-4EBD-FA75-0D707ACE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D166-765D-8108-8D0E-C488649F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7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6CE7-7159-C30A-FBFC-9175D2A4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91EDE-51BB-3073-A21D-FCB2BE050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C6783-E7B0-1797-87FF-1EBDD611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B579D-DE19-C276-124B-05BD5FED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68114-D877-6A9B-2536-40A44B2A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FCAA-BD2D-23DD-69EA-EDF2C782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91B6E-28E9-A7EC-F74F-0E6ADF886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B5CEF-96CA-AD1B-7942-B358222F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E77E-F9DD-457B-F462-AA1CE24C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3450-5608-B4B9-165C-1DA9C0BF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1B55-66DC-D343-E258-A0DFA7E8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70373-F9DB-5BB1-0D90-F1F2FBEE1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7669E-D2A0-9555-39BF-B10FE6F6A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BEB78-447B-19C2-E55D-079D9537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D7D9E-EDCB-C922-6FBE-F25308FC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0A386-C7D6-8396-E508-5D35BB61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6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EE35-5343-C66C-587B-336CC25F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8A71E-9203-0E36-B7D7-996653CB6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6B9A6-F118-FC38-8CB9-A9B87950F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9EE4F-C91B-6158-5DA4-DC9050BF8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8FF8E-328C-07EA-9AFA-288A44890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1EE29-B015-6A1D-9D42-9029CE4D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6B105-C549-4D7C-001D-C6B97AF4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CE719-C389-1DDB-BD81-E37C65C5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E652-1B73-65F3-633F-B782FBDC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27CC9-224F-5F50-B679-244589C8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5BFB6-3C95-FFE9-0262-E52F0D9F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6BBEC-E3A1-393E-A4A8-E9F5163D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0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8C1E1-4DCA-8752-6D7E-08E21E52D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4A7BD-5214-6624-5AFD-9AEEDC79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0FA93-F2FE-58EB-8460-2C0EA7AD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8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C408-140D-B335-421C-5DE9AA95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7FF90-FAF1-BC58-7E8C-5E531E5F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7C10-8FD2-47A7-84B6-70DCF2232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75E51-68F5-69C6-D2C2-2199628D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2C476-D579-8190-9CF0-5D8085D5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168C4-C329-BAF3-268A-43B7958D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CBD3-E8E4-F004-48F6-5267B438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69D98-F919-5F0F-F02B-785F32238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C1116-92BB-AA54-99C6-F22612DA7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CF43-CCC9-B71B-9004-452A6A62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BD929-C28F-7623-F5B1-AEFEE968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9F437-D63D-2717-54AB-29915AFD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CFD9E-E155-A83E-D8E8-49BDD81D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C3FAF-F2E8-9F44-21F0-67351AFAD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E63EB-9BD3-AAE6-EEF1-875D21CF1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18C6D6-BECC-4C78-A49F-0670A5B86A2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4EE18-4B68-7829-7B64-FE60BC6E7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FC821-2DD1-0B5F-8934-74B762700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46C569-B678-4155-A0A4-A6C9C712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stice.gov/nsd/data-securit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etreel@unm.ed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rumpwhitehouse.archives.gov/presidential-actions/presidential-memorandum-united-states-government-supported-research-development-national-security-polic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sf.gov/notices/important/important-notice-no-149-updates-nsf-research-security/in149" TargetMode="External"/><Relationship Id="rId3" Type="http://schemas.openxmlformats.org/officeDocument/2006/relationships/hyperlink" Target="https://www.congress.gov/bill/117th-congress/house-bill/4346" TargetMode="External"/><Relationship Id="rId7" Type="http://schemas.openxmlformats.org/officeDocument/2006/relationships/hyperlink" Target="https://www.usda.gov/sites/default/files/documents/sm-1078-014.pdf" TargetMode="External"/><Relationship Id="rId2" Type="http://schemas.openxmlformats.org/officeDocument/2006/relationships/hyperlink" Target="https://trumpwhitehouse.archives.gov/presidential-actions/presidential-memorandum-united-states-government-supported-research-development-national-security-policy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nergy.gov/sites/default/files/2024-10/FAL25-02%20Research%20Security%20Training%20Requirements%20%28CHIPS%29.pdf" TargetMode="External"/><Relationship Id="rId5" Type="http://schemas.openxmlformats.org/officeDocument/2006/relationships/hyperlink" Target="https://bidenwhitehouse.archives.gov/wp-content/uploads/2024/07/OSTP-RSP-Guidelines-Memo.pdf" TargetMode="External"/><Relationship Id="rId10" Type="http://schemas.openxmlformats.org/officeDocument/2006/relationships/hyperlink" Target="https://www.justice.gov/nsd/media/1382521/dl?inline" TargetMode="External"/><Relationship Id="rId4" Type="http://schemas.openxmlformats.org/officeDocument/2006/relationships/hyperlink" Target="https://media.defense.gov/2023/Jun/29/2003251160/-1/-1/1/COUNTERING-UNWANTED-INFLUENCE-IN-DEPARTMENT-FUNDED-RESEARCH-AT-INSTITUTIONS-OF-HIGHER-EDUCATION.PDF" TargetMode="External"/><Relationship Id="rId9" Type="http://schemas.openxmlformats.org/officeDocument/2006/relationships/hyperlink" Target="https://grants.nih.gov/grants/guide/notice-files/NOT-OD-25-133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state.gov/countries-of-particular-concern-special-watch-list-countries-entities-of-particular-concern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Video 34" descr="Green Lock In A 3D Electronic System">
            <a:extLst>
              <a:ext uri="{FF2B5EF4-FFF2-40B4-BE49-F238E27FC236}">
                <a16:creationId xmlns:a16="http://schemas.microsoft.com/office/drawing/2014/main" id="{3398C16A-386A-0961-9D84-AF6763F66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>
            <a:fillRect/>
          </a:stretch>
        </p:blipFill>
        <p:spPr>
          <a:xfrm>
            <a:off x="3049" y="0"/>
            <a:ext cx="12191977" cy="685802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47C46-5FAC-94D4-3149-F6C4B54AF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68679"/>
            <a:ext cx="7436232" cy="3344029"/>
          </a:xfrm>
        </p:spPr>
        <p:txBody>
          <a:bodyPr anchor="t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Keeping Research Secure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D1835-8C25-06C8-8930-A86B59F08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7870947" cy="1578054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The Emerging Regulatory Landscape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B5B29-B1A4-2C70-39FB-878641EB3118}"/>
              </a:ext>
            </a:extLst>
          </p:cNvPr>
          <p:cNvSpPr txBox="1"/>
          <p:nvPr/>
        </p:nvSpPr>
        <p:spPr>
          <a:xfrm>
            <a:off x="8898674" y="5649589"/>
            <a:ext cx="296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by: Linda Mayo</a:t>
            </a:r>
          </a:p>
          <a:p>
            <a:r>
              <a:rPr lang="en-US" dirty="0">
                <a:solidFill>
                  <a:schemeClr val="bg1"/>
                </a:solidFill>
              </a:rPr>
              <a:t>Executive Director, ORIC</a:t>
            </a:r>
          </a:p>
        </p:txBody>
      </p:sp>
    </p:spTree>
    <p:extLst>
      <p:ext uri="{BB962C8B-B14F-4D97-AF65-F5344CB8AC3E}">
        <p14:creationId xmlns:p14="http://schemas.microsoft.com/office/powerpoint/2010/main" val="9658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2502D9-E9D8-8C78-42D0-D691209E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091" t="11032" b="374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E2487-32ED-502B-7938-54875264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NSF Research Security Training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7F99B6-9145-4689-4D82-D27364FF9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8486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894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E8B2D-3347-74DF-1988-D7624346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NSF Continued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A205C3-448F-5D21-45EF-A51CDCE947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50583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934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7A745D-0C87-3072-91BC-03FBFC37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413" b="14587"/>
          <a:stretch>
            <a:fillRect/>
          </a:stretch>
        </p:blipFill>
        <p:spPr>
          <a:xfrm>
            <a:off x="20" y="-26740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2B137-C356-A7D7-B038-61572FBA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9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/>
              <a:t>National Institutes of Health	(NIH)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B07D7B-8032-45FE-089B-1AA8A53EC6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426394"/>
              </p:ext>
            </p:extLst>
          </p:nvPr>
        </p:nvGraphicFramePr>
        <p:xfrm>
          <a:off x="838200" y="1349829"/>
          <a:ext cx="10515600" cy="482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561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6E23E-4A7D-DB23-863B-DF1F6C2D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NIH </a:t>
            </a:r>
            <a:r>
              <a:rPr lang="en-US" dirty="0"/>
              <a:t>Continued</a:t>
            </a:r>
            <a:endParaRPr lang="en-US" sz="5400" dirty="0"/>
          </a:p>
        </p:txBody>
      </p:sp>
      <p:sp>
        <p:nvSpPr>
          <p:cNvPr id="206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A397-E8E5-CE5D-599C-A68572DB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590563" cy="3410712"/>
          </a:xfrm>
        </p:spPr>
        <p:txBody>
          <a:bodyPr anchor="t">
            <a:normAutofit/>
          </a:bodyPr>
          <a:lstStyle/>
          <a:p>
            <a:r>
              <a:rPr lang="en-US" sz="1800" dirty="0"/>
              <a:t>On 9/11/25, NIH issued notice NOT-OD-25-154 requiring RS training effective 1/25/2026.</a:t>
            </a:r>
          </a:p>
          <a:p>
            <a:r>
              <a:rPr lang="en-US" sz="1800" dirty="0"/>
              <a:t>On 9/29/25, NIH issued a recission notice NOT-OD-25-161 to rescind the above notice.</a:t>
            </a:r>
          </a:p>
          <a:p>
            <a:r>
              <a:rPr lang="en-US" sz="1800" dirty="0"/>
              <a:t>Just since September 4, NIH has issued </a:t>
            </a:r>
            <a:r>
              <a:rPr lang="en-US" sz="1800" b="1" dirty="0"/>
              <a:t>9 policy changes.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1197EF-8105-C050-8144-A31FAD926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9" y="1228724"/>
            <a:ext cx="6903720" cy="48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9AB24-6DD1-CAD7-21EE-593D4047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/>
              <a:t>Dept. of Justice Bulk Data Transfer Rule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B1309-6B86-80F6-C2A6-64165D779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Why?</a:t>
            </a:r>
          </a:p>
          <a:p>
            <a:pPr lvl="1"/>
            <a:r>
              <a:rPr lang="en-US" sz="2800" dirty="0"/>
              <a:t>Sensitive U.S. data increasingly flows to foreign-owned or controlled entities (e.g., TikTok)</a:t>
            </a:r>
          </a:p>
          <a:p>
            <a:pPr lvl="1"/>
            <a:r>
              <a:rPr lang="en-US" sz="2800" dirty="0"/>
              <a:t>Adversaries can aggregate “innocent” datasets into powerful intelligence tools</a:t>
            </a:r>
          </a:p>
          <a:p>
            <a:pPr lvl="1"/>
            <a:r>
              <a:rPr lang="en-US" sz="2800" dirty="0"/>
              <a:t>Adversary access = unfair advantage in biotech, AI, drug development</a:t>
            </a:r>
          </a:p>
          <a:p>
            <a:pPr lvl="1"/>
            <a:r>
              <a:rPr lang="en-US" sz="2800" dirty="0"/>
              <a:t>EOs under last two administrations direct DOJ to consider this “national emergency”</a:t>
            </a:r>
          </a:p>
          <a:p>
            <a:pPr lvl="1"/>
            <a:r>
              <a:rPr lang="fr-FR" sz="2800" dirty="0"/>
              <a:t>Source: </a:t>
            </a:r>
            <a:r>
              <a:rPr lang="fr-FR" sz="2800" dirty="0">
                <a:hlinkClick r:id="rId2"/>
              </a:rPr>
              <a:t>https://www.justice.gov/nsd/data-security</a:t>
            </a:r>
            <a:r>
              <a:rPr lang="fr-FR" sz="2800" dirty="0"/>
              <a:t> </a:t>
            </a:r>
            <a:endParaRPr lang="en-US" sz="2800" b="1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817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23C27-EEED-5370-CF8E-99926422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What is the rule?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9927-A2A4-538D-7CFB-3694CDD69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Defines “country of concern” and “covered person”</a:t>
            </a:r>
          </a:p>
          <a:p>
            <a:r>
              <a:rPr lang="en-US" sz="2300" dirty="0"/>
              <a:t>Prohibited:</a:t>
            </a:r>
          </a:p>
          <a:p>
            <a:pPr lvl="1"/>
            <a:r>
              <a:rPr lang="en-US" sz="2300" dirty="0"/>
              <a:t>“no U.S. person […] may knowingly engage in a covered data transaction involving data brokerage with a country of concern or covered person.”</a:t>
            </a:r>
          </a:p>
          <a:p>
            <a:pPr lvl="1"/>
            <a:r>
              <a:rPr lang="en-US" sz="2300" dirty="0"/>
              <a:t>“no U.S. person […] may knowingly engage in any covered data transaction with a country of concern or covered person that involves access by that country of concern or covered person to bulk U.S. sensitive personal data that involves bulk human `</a:t>
            </a:r>
            <a:r>
              <a:rPr lang="en-US" sz="2300" dirty="0" err="1"/>
              <a:t>omic</a:t>
            </a:r>
            <a:r>
              <a:rPr lang="en-US" sz="2300" dirty="0"/>
              <a:t> data, or to human biospecimens from which bulk human `</a:t>
            </a:r>
            <a:r>
              <a:rPr lang="en-US" sz="2300" dirty="0" err="1"/>
              <a:t>omic</a:t>
            </a:r>
            <a:r>
              <a:rPr lang="en-US" sz="2300" dirty="0"/>
              <a:t> data could be derived.”</a:t>
            </a:r>
          </a:p>
          <a:p>
            <a:r>
              <a:rPr lang="en-US" sz="2300" dirty="0"/>
              <a:t>Restricted:</a:t>
            </a:r>
          </a:p>
          <a:p>
            <a:pPr lvl="1"/>
            <a:r>
              <a:rPr lang="en-US" sz="2300" dirty="0"/>
              <a:t>“no U.S. person […] may knowingly engage in a covered data transaction involving a vendor agreement, employment agreement, or investment agreement with a country of concern or covered person unless the U.S. person complies with the security requirements.”</a:t>
            </a:r>
          </a:p>
        </p:txBody>
      </p:sp>
    </p:spTree>
    <p:extLst>
      <p:ext uri="{BB962C8B-B14F-4D97-AF65-F5344CB8AC3E}">
        <p14:creationId xmlns:p14="http://schemas.microsoft.com/office/powerpoint/2010/main" val="1882261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7B0AE-C201-629A-231B-3211143B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DOJ Continued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A82F4-708F-BF3D-2632-418F05CA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4991651" cy="35478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Exempted:</a:t>
            </a:r>
          </a:p>
          <a:p>
            <a:r>
              <a:rPr lang="en-US" sz="2600" dirty="0"/>
              <a:t>Personal Comms • Informational Materials • Travel • USG Official Business • Financial Services • Corporate group transactions • Federal law • Telecommunications • Drug, biologics, or med device authorizations • Clinical investigations and post-marketing surveillance data</a:t>
            </a:r>
          </a:p>
        </p:txBody>
      </p:sp>
      <p:pic>
        <p:nvPicPr>
          <p:cNvPr id="7" name="Picture 6" descr="A table with blue text and blue text&#10;&#10;AI-generated content may be incorrect.">
            <a:extLst>
              <a:ext uri="{FF2B5EF4-FFF2-40B4-BE49-F238E27FC236}">
                <a16:creationId xmlns:a16="http://schemas.microsoft.com/office/drawing/2014/main" id="{C68B6026-7495-955D-636D-058F0535A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054349"/>
            <a:ext cx="5458968" cy="47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w polygon of different colors&#10;&#10;AI-generated content may be incorrect.">
            <a:extLst>
              <a:ext uri="{FF2B5EF4-FFF2-40B4-BE49-F238E27FC236}">
                <a16:creationId xmlns:a16="http://schemas.microsoft.com/office/drawing/2014/main" id="{ECDCB291-00B1-6A84-3971-2F26E6F6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BEA53-1DE9-48A2-E35E-C43BF74F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How is UNM addressing these requirements?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1E4FE8-F69E-23A3-6605-4EB037104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85624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2380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5" grpId="2">
        <p:bldAsOne/>
      </p:bldGraphic>
      <p:bldGraphic spid="5" grpId="3">
        <p:bldAsOne/>
      </p:bldGraphic>
      <p:bldGraphic spid="5" grpId="4">
        <p:bldAsOne/>
      </p:bldGraphic>
      <p:bldGraphic spid="5" grpId="5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545D0-62EF-1D38-8835-464D5C4D4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What’s next?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D0EA02-CCBE-99F8-6C6A-821977DAF2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53464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139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9D8A71C5-8FB6-27E7-0231-BCA9899C0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981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1647F-DF08-8511-189A-D561A1E9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61" y="4946358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Linda Mayo, Executive Director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UNM Office of Research Integrity and Compliance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petreel@unm.edu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7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A8975-F4EE-08D8-B236-B9812638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Why are we talking about research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2CCDD-D3BE-FA62-B8E9-3753A641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9" y="649480"/>
            <a:ext cx="7220730" cy="5546047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effectLst/>
                <a:latin typeface="Gotham A"/>
              </a:rPr>
              <a:t>Research security describes the efforts we take to protect our </a:t>
            </a:r>
            <a:r>
              <a:rPr lang="en-US" b="1" i="0" dirty="0">
                <a:effectLst/>
                <a:latin typeface="Gotham A"/>
              </a:rPr>
              <a:t>research</a:t>
            </a:r>
            <a:r>
              <a:rPr lang="en-US" b="0" i="0" dirty="0">
                <a:effectLst/>
                <a:latin typeface="Gotham A"/>
              </a:rPr>
              <a:t> and our </a:t>
            </a:r>
            <a:r>
              <a:rPr lang="en-US" b="1" i="0" u="sng" dirty="0">
                <a:effectLst/>
                <a:latin typeface="Gotham A"/>
              </a:rPr>
              <a:t>researchers</a:t>
            </a:r>
            <a:r>
              <a:rPr lang="en-US" b="0" i="0" dirty="0">
                <a:effectLst/>
                <a:latin typeface="Gotham A"/>
              </a:rPr>
              <a:t> against theft which could be detrimental to publishing efforts, patent efforts, or even national security.</a:t>
            </a:r>
          </a:p>
          <a:p>
            <a:r>
              <a:rPr lang="en-US" b="0" i="0" dirty="0">
                <a:effectLst/>
                <a:latin typeface="Gotham A"/>
              </a:rPr>
              <a:t>In January 2021, President Trump signed National Security Presidential Memorandum 33 (</a:t>
            </a:r>
            <a:r>
              <a:rPr lang="en-US" b="0" i="0" u="none" strike="noStrike" dirty="0">
                <a:effectLst/>
                <a:latin typeface="Gotham A"/>
                <a:hlinkClick r:id="rId2"/>
              </a:rPr>
              <a:t>NSPM-33</a:t>
            </a:r>
            <a:r>
              <a:rPr lang="en-US" b="0" i="0" dirty="0">
                <a:effectLst/>
                <a:latin typeface="Gotham A"/>
              </a:rPr>
              <a:t>) which requires research institutions receiving Federal science and engineering funding &gt;$50 million per year to establish and operate a research security program.</a:t>
            </a:r>
            <a:endParaRPr lang="en-US" dirty="0">
              <a:latin typeface="Gotham A"/>
            </a:endParaRPr>
          </a:p>
          <a:p>
            <a:r>
              <a:rPr lang="en-US" dirty="0">
                <a:latin typeface="Gotham A"/>
              </a:rPr>
              <a:t>Since then….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117ED9EE-380C-224B-8619-61C6C01B1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BEA0657-2676-EBD0-330D-2DE1D716D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ABD4BE5-70D5-796C-F818-10F0570E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1CB6F9D-3BCA-198A-671F-598A89562B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72072189"/>
              </p:ext>
            </p:extLst>
          </p:nvPr>
        </p:nvGraphicFramePr>
        <p:xfrm>
          <a:off x="857249" y="700073"/>
          <a:ext cx="10477502" cy="56939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89706">
                  <a:extLst>
                    <a:ext uri="{9D8B030D-6E8A-4147-A177-3AD203B41FA5}">
                      <a16:colId xmlns:a16="http://schemas.microsoft.com/office/drawing/2014/main" val="2626140260"/>
                    </a:ext>
                  </a:extLst>
                </a:gridCol>
                <a:gridCol w="3586460">
                  <a:extLst>
                    <a:ext uri="{9D8B030D-6E8A-4147-A177-3AD203B41FA5}">
                      <a16:colId xmlns:a16="http://schemas.microsoft.com/office/drawing/2014/main" val="2432027657"/>
                    </a:ext>
                  </a:extLst>
                </a:gridCol>
                <a:gridCol w="2680001">
                  <a:extLst>
                    <a:ext uri="{9D8B030D-6E8A-4147-A177-3AD203B41FA5}">
                      <a16:colId xmlns:a16="http://schemas.microsoft.com/office/drawing/2014/main" val="3286140190"/>
                    </a:ext>
                  </a:extLst>
                </a:gridCol>
                <a:gridCol w="1221335">
                  <a:extLst>
                    <a:ext uri="{9D8B030D-6E8A-4147-A177-3AD203B41FA5}">
                      <a16:colId xmlns:a16="http://schemas.microsoft.com/office/drawing/2014/main" val="3865159701"/>
                    </a:ext>
                  </a:extLst>
                </a:gridCol>
              </a:tblGrid>
              <a:tr h="6232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Agency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Document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Reference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Effective Date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1034027650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/>
                        <a:t>Office of the White House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Presidential Memo on US Government-Supported R&amp;D National Security Policy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NSPM-33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 Jan 2021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3340613224"/>
                  </a:ext>
                </a:extLst>
              </a:tr>
              <a:tr h="328570">
                <a:tc>
                  <a:txBody>
                    <a:bodyPr/>
                    <a:lstStyle/>
                    <a:p>
                      <a:r>
                        <a:rPr lang="en-US" sz="1400"/>
                        <a:t>United States Congress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CHIPS and Science Act of 2022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H.R.4346 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Aug 2022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3669081050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 dirty="0"/>
                        <a:t>Department of Defense (DoD)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Countering Unwanted Foreign Influence in Department-Funded Research at Institutions of Higher Education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Memorandum for Secretary of Defense for Acquisition and Sustainment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June 2023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255950457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/>
                        <a:t>Office of Science and Technology Policy (OSTP)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Guidelines for Research Security Programs at Covered Institutions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July 2024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3844445630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/>
                        <a:t>Dept. of Energy (DoE)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DoE Financial Assistance Letter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Section 10634(B) of CHIPS and Science Act of 2022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May 2025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1377980182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 dirty="0"/>
                        <a:t>U.S. Dept. of Agriculture (USDA)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America First Memo for USDA Arrangements and Research Security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Secretary’s Memorandum SM 1078-014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July 2025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2636448990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/>
                        <a:t>National Science Foundation (NSF)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Updates to NSF Research Security Policies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Important Notice 149</a:t>
                      </a:r>
                    </a:p>
                    <a:p>
                      <a:endParaRPr lang="en-US" sz="1400"/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Oct 2025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112010765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 dirty="0"/>
                        <a:t>National Institutes of Health (NIH)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Requirement to Train Senior/Key Personnel on Other Support Requirements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NOT-OD-25-133</a:t>
                      </a:r>
                    </a:p>
                    <a:p>
                      <a:endParaRPr lang="en-US" sz="1400" dirty="0"/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Oct 2025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3775170836"/>
                  </a:ext>
                </a:extLst>
              </a:tr>
              <a:tr h="561247">
                <a:tc>
                  <a:txBody>
                    <a:bodyPr/>
                    <a:lstStyle/>
                    <a:p>
                      <a:r>
                        <a:rPr lang="en-US" sz="1400" dirty="0"/>
                        <a:t>Department of Justice (DOJ)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Preventing Access to U.S. Sensitive Personal Data and Government-Related Data by Countries of Concern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RIN 1124-AA01</a:t>
                      </a:r>
                    </a:p>
                  </a:txBody>
                  <a:tcPr marL="47216" marR="47216" marT="23608" marB="236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 Oct 2025</a:t>
                      </a:r>
                    </a:p>
                  </a:txBody>
                  <a:tcPr marL="47216" marR="47216" marT="23608" marB="23608"/>
                </a:tc>
                <a:extLst>
                  <a:ext uri="{0D108BD9-81ED-4DB2-BD59-A6C34878D82A}">
                    <a16:rowId xmlns:a16="http://schemas.microsoft.com/office/drawing/2014/main" val="305891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45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A8321F-6F81-4140-3806-13955380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800" dirty="0"/>
              <a:t>NSPM-33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22D83D7B-5A92-5F6D-AC75-C71FBF21D6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70098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08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BE01-25A9-2EC5-227B-1D1E9B52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822192" cy="4526280"/>
          </a:xfrm>
        </p:spPr>
        <p:txBody>
          <a:bodyPr>
            <a:normAutofit/>
          </a:bodyPr>
          <a:lstStyle/>
          <a:p>
            <a:r>
              <a:rPr lang="en-US" dirty="0"/>
              <a:t>CHIPS Act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887A7E-67CA-3292-623B-247BE1F78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880841"/>
              </p:ext>
            </p:extLst>
          </p:nvPr>
        </p:nvGraphicFramePr>
        <p:xfrm>
          <a:off x="4846318" y="676655"/>
          <a:ext cx="7229567" cy="585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8635D7-0E0D-617E-12FD-A752B30100A4}"/>
              </a:ext>
            </a:extLst>
          </p:cNvPr>
          <p:cNvSpPr txBox="1"/>
          <p:nvPr/>
        </p:nvSpPr>
        <p:spPr>
          <a:xfrm>
            <a:off x="424434" y="4518458"/>
            <a:ext cx="4019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Malign = sponsored by a foreign “country of concern” </a:t>
            </a:r>
          </a:p>
          <a:p>
            <a:r>
              <a:rPr lang="en-US" dirty="0">
                <a:hlinkClick r:id="rId7"/>
              </a:rPr>
              <a:t>https://www.state.gov/countries-of-particular-concern-special-watch-list-countries-entities-of-particular-concern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909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D1A8-4459-D711-7C9B-E2299591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sz="4100"/>
              <a:t>DoD Malign Foreign Talent Recruitment Programs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189699-E314-13CC-ACFE-2B6600E0E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79577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711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1369A-A59A-6A2F-3CFA-24FD6E98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</a:rPr>
              <a:t>Office of Science and Technology Policy (OSTP)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Research Security Programs Standard Requirements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9973771-7F69-BD15-4B43-E06F761D5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603065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786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F06BAD-77E3-C895-A415-A044BBC11B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15605" r="306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13266E-EE24-3C28-EC13-99583EDA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Dept of Agriculture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FBE8F1B5-699A-785B-8EFF-8C6053E2AD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187161"/>
              </p:ext>
            </p:extLst>
          </p:nvPr>
        </p:nvGraphicFramePr>
        <p:xfrm>
          <a:off x="838200" y="1864407"/>
          <a:ext cx="6445045" cy="477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5495316-F6DB-B197-15C2-DD9C772B7402}"/>
              </a:ext>
            </a:extLst>
          </p:cNvPr>
          <p:cNvSpPr txBox="1"/>
          <p:nvPr/>
        </p:nvSpPr>
        <p:spPr>
          <a:xfrm>
            <a:off x="719328" y="1378695"/>
            <a:ext cx="66586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Issued July 8, 2025  - Updates Terms &amp; Conditions of Award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D4C4C-6CB5-5F97-9B65-D6AE2F7B7F1E}"/>
              </a:ext>
            </a:extLst>
          </p:cNvPr>
          <p:cNvSpPr txBox="1">
            <a:spLocks/>
          </p:cNvSpPr>
          <p:nvPr/>
        </p:nvSpPr>
        <p:spPr>
          <a:xfrm>
            <a:off x="7402117" y="2194008"/>
            <a:ext cx="4413455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Also includes:</a:t>
            </a:r>
          </a:p>
          <a:p>
            <a:pPr lvl="1"/>
            <a:r>
              <a:rPr lang="en-US" sz="1800" dirty="0"/>
              <a:t>Certification on forced labor</a:t>
            </a:r>
          </a:p>
          <a:p>
            <a:pPr lvl="1"/>
            <a:r>
              <a:rPr lang="en-US" sz="1800" dirty="0"/>
              <a:t>Annual disclosure of contracts with foreign governments, FTRPs, etc., </a:t>
            </a:r>
          </a:p>
          <a:p>
            <a:pPr lvl="1"/>
            <a:r>
              <a:rPr lang="en-US" sz="1800" dirty="0"/>
              <a:t>Annual disclosure of all current and pending research support</a:t>
            </a:r>
          </a:p>
          <a:p>
            <a:pPr lvl="1"/>
            <a:r>
              <a:rPr lang="en-US" sz="1800" dirty="0"/>
              <a:t>Annual disclosure of all appointments and positions</a:t>
            </a:r>
          </a:p>
          <a:p>
            <a:pPr lvl="1"/>
            <a:r>
              <a:rPr lang="en-US" sz="1800" dirty="0"/>
              <a:t>USDA approval for subawards</a:t>
            </a:r>
          </a:p>
          <a:p>
            <a:pPr lvl="1"/>
            <a:r>
              <a:rPr lang="en-US" sz="1800" dirty="0"/>
              <a:t>Annual disclosure of personnel and country of citizenship working on the project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9166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D02BCA-EDB3-646B-1D68-69E110EF22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CE3CC-1316-6128-0BDA-F865C60D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National Science Foundation (NSF)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DA37F54-2388-5B51-351D-D2564C31E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706981"/>
              </p:ext>
            </p:extLst>
          </p:nvPr>
        </p:nvGraphicFramePr>
        <p:xfrm>
          <a:off x="838200" y="145763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4647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1558</Words>
  <Application>Microsoft Office PowerPoint</Application>
  <PresentationFormat>Widescreen</PresentationFormat>
  <Paragraphs>152</Paragraphs>
  <Slides>19</Slides>
  <Notes>0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Gotham A</vt:lpstr>
      <vt:lpstr>Office Theme</vt:lpstr>
      <vt:lpstr>Keeping Research Secure</vt:lpstr>
      <vt:lpstr>Why are we talking about research security?</vt:lpstr>
      <vt:lpstr>PowerPoint Presentation</vt:lpstr>
      <vt:lpstr>NSPM-33</vt:lpstr>
      <vt:lpstr>CHIPS Act 2022</vt:lpstr>
      <vt:lpstr>DoD Malign Foreign Talent Recruitment Programs</vt:lpstr>
      <vt:lpstr>Office of Science and Technology Policy (OSTP) Research Security Programs Standard Requirements</vt:lpstr>
      <vt:lpstr>US Dept of Agriculture</vt:lpstr>
      <vt:lpstr>National Science Foundation (NSF)</vt:lpstr>
      <vt:lpstr>NSF Research Security Training</vt:lpstr>
      <vt:lpstr>NSF Continued</vt:lpstr>
      <vt:lpstr>National Institutes of Health (NIH)</vt:lpstr>
      <vt:lpstr>NIH Continued</vt:lpstr>
      <vt:lpstr>Dept. of Justice Bulk Data Transfer Rule</vt:lpstr>
      <vt:lpstr>What is the rule?</vt:lpstr>
      <vt:lpstr>DOJ Continued</vt:lpstr>
      <vt:lpstr>How is UNM addressing these requirements?</vt:lpstr>
      <vt:lpstr>What’s next?</vt:lpstr>
      <vt:lpstr>Linda Mayo, Executive Director UNM Office of Research Integrity and Compliance petreel@unm.edu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Mayo</dc:creator>
  <cp:lastModifiedBy>Linda Mayo</cp:lastModifiedBy>
  <cp:revision>19</cp:revision>
  <cp:lastPrinted>2025-10-06T17:58:55Z</cp:lastPrinted>
  <dcterms:created xsi:type="dcterms:W3CDTF">2025-08-21T14:40:49Z</dcterms:created>
  <dcterms:modified xsi:type="dcterms:W3CDTF">2025-10-13T14:19:49Z</dcterms:modified>
</cp:coreProperties>
</file>