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0" r:id="rId2"/>
    <p:sldId id="281" r:id="rId3"/>
    <p:sldId id="284" r:id="rId4"/>
    <p:sldId id="295" r:id="rId5"/>
    <p:sldId id="296" r:id="rId6"/>
    <p:sldId id="283" r:id="rId7"/>
    <p:sldId id="298" r:id="rId8"/>
    <p:sldId id="291" r:id="rId9"/>
    <p:sldId id="297" r:id="rId10"/>
    <p:sldId id="292" r:id="rId11"/>
    <p:sldId id="294" r:id="rId12"/>
    <p:sldId id="290" r:id="rId13"/>
  </p:sldIdLst>
  <p:sldSz cx="9144000" cy="6858000" type="screen4x3"/>
  <p:notesSz cx="7010400" cy="92964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C5003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CD3"/>
          </a:solidFill>
        </a:fill>
      </a:tcStyle>
    </a:wholeTbl>
    <a:band2H>
      <a:tcTxStyle/>
      <a:tcStyle>
        <a:tcBdr/>
        <a:fill>
          <a:solidFill>
            <a:srgbClr val="E6E7E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1"/>
          </a:solidFill>
        </a:fill>
      </a:tcStyle>
    </a:firstRow>
  </a:tblStyle>
  <a:tblStyle styleId="{C7B018BB-80A7-4F77-B60F-C8B233D01FF8}" styleName="">
    <a:tblBg/>
    <a:wholeTbl>
      <a:tcTxStyle b="on" i="on">
        <a:font>
          <a:latin typeface="Arial"/>
          <a:ea typeface="Arial"/>
          <a:cs typeface="Arial"/>
        </a:font>
        <a:srgbClr val="C5003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2E1CB"/>
          </a:solidFill>
        </a:fill>
      </a:tcStyle>
    </a:wholeTbl>
    <a:band2H>
      <a:tcTxStyle/>
      <a:tcStyle>
        <a:tcBdr/>
        <a:fill>
          <a:solidFill>
            <a:srgbClr val="F9F1E7"/>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3"/>
          </a:solidFill>
        </a:fill>
      </a:tcStyle>
    </a:firstRow>
  </a:tblStyle>
  <a:tblStyle styleId="{EEE7283C-3CF3-47DC-8721-378D4A62B228}" styleName="">
    <a:tblBg/>
    <a:wholeTbl>
      <a:tcTxStyle b="on" i="on">
        <a:font>
          <a:latin typeface="Arial"/>
          <a:ea typeface="Arial"/>
          <a:cs typeface="Arial"/>
        </a:font>
        <a:srgbClr val="C5003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5D6CA"/>
          </a:solidFill>
        </a:fill>
      </a:tcStyle>
    </a:wholeTbl>
    <a:band2H>
      <a:tcTxStyle/>
      <a:tcStyle>
        <a:tcBdr/>
        <a:fill>
          <a:solidFill>
            <a:srgbClr val="EBEC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chemeClr val="accent6"/>
          </a:solidFill>
        </a:fill>
      </a:tcStyle>
    </a:firstRow>
  </a:tblStyle>
  <a:tblStyle styleId="{CF821DB8-F4EB-4A41-A1BA-3FCAFE7338EE}" styleName="">
    <a:tblBg/>
    <a:wholeTbl>
      <a:tcTxStyle b="on" i="on">
        <a:font>
          <a:latin typeface="Arial"/>
          <a:ea typeface="Arial"/>
          <a:cs typeface="Arial"/>
        </a:font>
        <a:srgbClr val="C50036"/>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5E6E7"/>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n">
        <a:font>
          <a:latin typeface="Arial"/>
          <a:ea typeface="Arial"/>
          <a:cs typeface="Arial"/>
        </a:font>
        <a:srgbClr val="C50036"/>
      </a:tcTxStyle>
      <a:tcStyle>
        <a:tcBdr>
          <a:left>
            <a:ln w="12700" cap="flat">
              <a:noFill/>
              <a:miter lim="400000"/>
            </a:ln>
          </a:left>
          <a:right>
            <a:ln w="12700" cap="flat">
              <a:noFill/>
              <a:miter lim="400000"/>
            </a:ln>
          </a:right>
          <a:top>
            <a:ln w="50800" cap="flat">
              <a:solidFill>
                <a:srgbClr val="C50036"/>
              </a:solidFill>
              <a:prstDash val="solid"/>
              <a:bevel/>
            </a:ln>
          </a:top>
          <a:bottom>
            <a:ln w="25400" cap="flat">
              <a:solidFill>
                <a:srgbClr val="C50036"/>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C50036"/>
              </a:solidFill>
              <a:prstDash val="solid"/>
              <a:bevel/>
            </a:ln>
          </a:top>
          <a:bottom>
            <a:ln w="25400" cap="flat">
              <a:solidFill>
                <a:srgbClr val="C50036"/>
              </a:solidFill>
              <a:prstDash val="solid"/>
              <a:bevel/>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n" i="on">
        <a:font>
          <a:latin typeface="Arial"/>
          <a:ea typeface="Arial"/>
          <a:cs typeface="Arial"/>
        </a:font>
        <a:srgbClr val="C50036"/>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ACACC"/>
          </a:solidFill>
        </a:fill>
      </a:tcStyle>
    </a:wholeTbl>
    <a:band2H>
      <a:tcTxStyle/>
      <a:tcStyle>
        <a:tcBdr/>
        <a:fill>
          <a:solidFill>
            <a:srgbClr val="F5E6E7"/>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50036"/>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50036"/>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50036"/>
          </a:solidFill>
        </a:fill>
      </a:tcStyle>
    </a:firstRow>
  </a:tblStyle>
  <a:tblStyle styleId="{2708684C-4D16-4618-839F-0558EEFCDFE6}" styleName="">
    <a:tblBg/>
    <a:wholeTbl>
      <a:tcTxStyle b="on" i="on">
        <a:font>
          <a:latin typeface="Arial"/>
          <a:ea typeface="Arial"/>
          <a:cs typeface="Arial"/>
        </a:font>
        <a:srgbClr val="C50036"/>
      </a:tcTxStyle>
      <a:tcStyle>
        <a:tcBdr>
          <a:left>
            <a:ln w="12700" cap="flat">
              <a:solidFill>
                <a:srgbClr val="C50036"/>
              </a:solidFill>
              <a:prstDash val="solid"/>
              <a:bevel/>
            </a:ln>
          </a:left>
          <a:right>
            <a:ln w="12700" cap="flat">
              <a:solidFill>
                <a:srgbClr val="C50036"/>
              </a:solidFill>
              <a:prstDash val="solid"/>
              <a:bevel/>
            </a:ln>
          </a:right>
          <a:top>
            <a:ln w="12700" cap="flat">
              <a:solidFill>
                <a:srgbClr val="C50036"/>
              </a:solidFill>
              <a:prstDash val="solid"/>
              <a:bevel/>
            </a:ln>
          </a:top>
          <a:bottom>
            <a:ln w="12700" cap="flat">
              <a:solidFill>
                <a:srgbClr val="C50036"/>
              </a:solidFill>
              <a:prstDash val="solid"/>
              <a:bevel/>
            </a:ln>
          </a:bottom>
          <a:insideH>
            <a:ln w="12700" cap="flat">
              <a:solidFill>
                <a:srgbClr val="C50036"/>
              </a:solidFill>
              <a:prstDash val="solid"/>
              <a:bevel/>
            </a:ln>
          </a:insideH>
          <a:insideV>
            <a:ln w="12700" cap="flat">
              <a:solidFill>
                <a:srgbClr val="C50036"/>
              </a:solidFill>
              <a:prstDash val="solid"/>
              <a:bevel/>
            </a:ln>
          </a:insideV>
        </a:tcBdr>
        <a:fill>
          <a:solidFill>
            <a:srgbClr val="C50036">
              <a:alpha val="20000"/>
            </a:srgbClr>
          </a:solidFill>
        </a:fill>
      </a:tcStyle>
    </a:wholeTbl>
    <a:band2H>
      <a:tcTxStyle/>
      <a:tcStyle>
        <a:tcBdr/>
        <a:fill>
          <a:solidFill>
            <a:srgbClr val="FFFFFF"/>
          </a:solidFill>
        </a:fill>
      </a:tcStyle>
    </a:band2H>
    <a:firstCol>
      <a:tcTxStyle b="on" i="on">
        <a:font>
          <a:latin typeface="Arial"/>
          <a:ea typeface="Arial"/>
          <a:cs typeface="Arial"/>
        </a:font>
        <a:srgbClr val="C50036"/>
      </a:tcTxStyle>
      <a:tcStyle>
        <a:tcBdr>
          <a:left>
            <a:ln w="12700" cap="flat">
              <a:solidFill>
                <a:srgbClr val="C50036"/>
              </a:solidFill>
              <a:prstDash val="solid"/>
              <a:bevel/>
            </a:ln>
          </a:left>
          <a:right>
            <a:ln w="12700" cap="flat">
              <a:solidFill>
                <a:srgbClr val="C50036"/>
              </a:solidFill>
              <a:prstDash val="solid"/>
              <a:bevel/>
            </a:ln>
          </a:right>
          <a:top>
            <a:ln w="12700" cap="flat">
              <a:solidFill>
                <a:srgbClr val="C50036"/>
              </a:solidFill>
              <a:prstDash val="solid"/>
              <a:bevel/>
            </a:ln>
          </a:top>
          <a:bottom>
            <a:ln w="12700" cap="flat">
              <a:solidFill>
                <a:srgbClr val="C50036"/>
              </a:solidFill>
              <a:prstDash val="solid"/>
              <a:bevel/>
            </a:ln>
          </a:bottom>
          <a:insideH>
            <a:ln w="12700" cap="flat">
              <a:solidFill>
                <a:srgbClr val="C50036"/>
              </a:solidFill>
              <a:prstDash val="solid"/>
              <a:bevel/>
            </a:ln>
          </a:insideH>
          <a:insideV>
            <a:ln w="12700" cap="flat">
              <a:solidFill>
                <a:srgbClr val="C50036"/>
              </a:solidFill>
              <a:prstDash val="solid"/>
              <a:bevel/>
            </a:ln>
          </a:insideV>
        </a:tcBdr>
        <a:fill>
          <a:solidFill>
            <a:srgbClr val="C50036">
              <a:alpha val="20000"/>
            </a:srgbClr>
          </a:solidFill>
        </a:fill>
      </a:tcStyle>
    </a:firstCol>
    <a:lastRow>
      <a:tcTxStyle b="on" i="on">
        <a:font>
          <a:latin typeface="Arial"/>
          <a:ea typeface="Arial"/>
          <a:cs typeface="Arial"/>
        </a:font>
        <a:srgbClr val="C50036"/>
      </a:tcTxStyle>
      <a:tcStyle>
        <a:tcBdr>
          <a:left>
            <a:ln w="12700" cap="flat">
              <a:solidFill>
                <a:srgbClr val="C50036"/>
              </a:solidFill>
              <a:prstDash val="solid"/>
              <a:bevel/>
            </a:ln>
          </a:left>
          <a:right>
            <a:ln w="12700" cap="flat">
              <a:solidFill>
                <a:srgbClr val="C50036"/>
              </a:solidFill>
              <a:prstDash val="solid"/>
              <a:bevel/>
            </a:ln>
          </a:right>
          <a:top>
            <a:ln w="50800" cap="flat">
              <a:solidFill>
                <a:srgbClr val="C50036"/>
              </a:solidFill>
              <a:prstDash val="solid"/>
              <a:bevel/>
            </a:ln>
          </a:top>
          <a:bottom>
            <a:ln w="12700" cap="flat">
              <a:solidFill>
                <a:srgbClr val="C50036"/>
              </a:solidFill>
              <a:prstDash val="solid"/>
              <a:bevel/>
            </a:ln>
          </a:bottom>
          <a:insideH>
            <a:ln w="12700" cap="flat">
              <a:solidFill>
                <a:srgbClr val="C50036"/>
              </a:solidFill>
              <a:prstDash val="solid"/>
              <a:bevel/>
            </a:ln>
          </a:insideH>
          <a:insideV>
            <a:ln w="12700" cap="flat">
              <a:solidFill>
                <a:srgbClr val="C50036"/>
              </a:solidFill>
              <a:prstDash val="solid"/>
              <a:bevel/>
            </a:ln>
          </a:insideV>
        </a:tcBdr>
        <a:fill>
          <a:noFill/>
        </a:fill>
      </a:tcStyle>
    </a:lastRow>
    <a:firstRow>
      <a:tcTxStyle b="on" i="on">
        <a:font>
          <a:latin typeface="Arial"/>
          <a:ea typeface="Arial"/>
          <a:cs typeface="Arial"/>
        </a:font>
        <a:srgbClr val="C50036"/>
      </a:tcTxStyle>
      <a:tcStyle>
        <a:tcBdr>
          <a:left>
            <a:ln w="12700" cap="flat">
              <a:solidFill>
                <a:srgbClr val="C50036"/>
              </a:solidFill>
              <a:prstDash val="solid"/>
              <a:bevel/>
            </a:ln>
          </a:left>
          <a:right>
            <a:ln w="12700" cap="flat">
              <a:solidFill>
                <a:srgbClr val="C50036"/>
              </a:solidFill>
              <a:prstDash val="solid"/>
              <a:bevel/>
            </a:ln>
          </a:right>
          <a:top>
            <a:ln w="12700" cap="flat">
              <a:solidFill>
                <a:srgbClr val="C50036"/>
              </a:solidFill>
              <a:prstDash val="solid"/>
              <a:bevel/>
            </a:ln>
          </a:top>
          <a:bottom>
            <a:ln w="25400" cap="flat">
              <a:solidFill>
                <a:srgbClr val="C50036"/>
              </a:solidFill>
              <a:prstDash val="solid"/>
              <a:bevel/>
            </a:ln>
          </a:bottom>
          <a:insideH>
            <a:ln w="12700" cap="flat">
              <a:solidFill>
                <a:srgbClr val="C50036"/>
              </a:solidFill>
              <a:prstDash val="solid"/>
              <a:bevel/>
            </a:ln>
          </a:insideH>
          <a:insideV>
            <a:ln w="12700" cap="flat">
              <a:solidFill>
                <a:srgbClr val="C50036"/>
              </a:solidFill>
              <a:prstDash val="solid"/>
              <a:bevel/>
            </a:ln>
          </a:insideV>
        </a:tcBdr>
        <a:fill>
          <a:no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1"/>
    <p:restoredTop sz="94523"/>
  </p:normalViewPr>
  <p:slideViewPr>
    <p:cSldViewPr snapToGrid="0" snapToObjects="1">
      <p:cViewPr varScale="1">
        <p:scale>
          <a:sx n="101" d="100"/>
          <a:sy n="101" d="100"/>
        </p:scale>
        <p:origin x="922"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0B09D9-EA87-4385-AB0B-505DAF2AB49A}" type="doc">
      <dgm:prSet loTypeId="urn:microsoft.com/office/officeart/2005/8/layout/hProcess9" loCatId="process" qsTypeId="urn:microsoft.com/office/officeart/2005/8/quickstyle/3d2" qsCatId="3D" csTypeId="urn:microsoft.com/office/officeart/2005/8/colors/accent5_2" csCatId="accent5" phldr="1"/>
      <dgm:spPr/>
      <dgm:t>
        <a:bodyPr/>
        <a:lstStyle/>
        <a:p>
          <a:endParaRPr lang="en-US"/>
        </a:p>
      </dgm:t>
    </dgm:pt>
    <dgm:pt modelId="{BD94D83A-E7F5-4F4B-9FD5-5FD12CFCFDFC}">
      <dgm:prSet phldrT="[Text]" custT="1">
        <dgm:style>
          <a:lnRef idx="2">
            <a:schemeClr val="accent5"/>
          </a:lnRef>
          <a:fillRef idx="1">
            <a:schemeClr val="lt1"/>
          </a:fillRef>
          <a:effectRef idx="0">
            <a:schemeClr val="accent5"/>
          </a:effectRef>
          <a:fontRef idx="minor">
            <a:schemeClr val="dk1"/>
          </a:fontRef>
        </dgm:style>
      </dgm:prSet>
      <dgm:spPr/>
      <dgm:t>
        <a:bodyPr/>
        <a:lstStyle/>
        <a:p>
          <a:pPr algn="ctr"/>
          <a:r>
            <a:rPr lang="en-US" sz="2000" dirty="0" smtClean="0">
              <a:latin typeface="Times New Roman" panose="02020603050405020304" pitchFamily="18" charset="0"/>
              <a:cs typeface="Times New Roman" panose="02020603050405020304" pitchFamily="18" charset="0"/>
            </a:rPr>
            <a:t> </a:t>
          </a:r>
          <a:r>
            <a:rPr lang="en-US" sz="1600" b="1" dirty="0" smtClean="0">
              <a:latin typeface="Times New Roman" panose="02020603050405020304" pitchFamily="18" charset="0"/>
              <a:cs typeface="Times New Roman" panose="02020603050405020304" pitchFamily="18" charset="0"/>
            </a:rPr>
            <a:t>Purchasing</a:t>
          </a:r>
        </a:p>
        <a:p>
          <a:pPr algn="ctr"/>
          <a:r>
            <a:rPr lang="en-US" sz="1600" dirty="0" smtClean="0">
              <a:latin typeface="Times New Roman" panose="02020603050405020304" pitchFamily="18" charset="0"/>
              <a:cs typeface="Times New Roman" panose="02020603050405020304" pitchFamily="18" charset="0"/>
            </a:rPr>
            <a:t>Goal: Identify</a:t>
          </a:r>
        </a:p>
        <a:p>
          <a:pPr algn="ctr"/>
          <a:endParaRPr lang="en-US" sz="2800" dirty="0">
            <a:latin typeface="Times New Roman" panose="02020603050405020304" pitchFamily="18" charset="0"/>
            <a:cs typeface="Times New Roman" panose="02020603050405020304" pitchFamily="18" charset="0"/>
          </a:endParaRPr>
        </a:p>
      </dgm:t>
    </dgm:pt>
    <dgm:pt modelId="{4B76E4F7-66E9-4C30-85ED-705CF44B23C2}" type="parTrans" cxnId="{1CCD6782-9E09-4D92-99D2-A1E6FCB3010B}">
      <dgm:prSet/>
      <dgm:spPr/>
      <dgm:t>
        <a:bodyPr/>
        <a:lstStyle/>
        <a:p>
          <a:pPr algn="ctr"/>
          <a:endParaRPr lang="en-US" sz="2000"/>
        </a:p>
      </dgm:t>
    </dgm:pt>
    <dgm:pt modelId="{BC1FBA01-06C7-4771-9E80-B62305259BEF}" type="sibTrans" cxnId="{1CCD6782-9E09-4D92-99D2-A1E6FCB3010B}">
      <dgm:prSet/>
      <dgm:spPr/>
      <dgm:t>
        <a:bodyPr/>
        <a:lstStyle/>
        <a:p>
          <a:pPr algn="ctr"/>
          <a:endParaRPr lang="en-US" sz="2000"/>
        </a:p>
      </dgm:t>
    </dgm:pt>
    <dgm:pt modelId="{DB0AF460-0E6D-4671-92FA-E3C5B75177DF}">
      <dgm:prSet phldrT="[Text]" custT="1">
        <dgm:style>
          <a:lnRef idx="2">
            <a:schemeClr val="accent5"/>
          </a:lnRef>
          <a:fillRef idx="1">
            <a:schemeClr val="lt1"/>
          </a:fillRef>
          <a:effectRef idx="0">
            <a:schemeClr val="accent5"/>
          </a:effectRef>
          <a:fontRef idx="minor">
            <a:schemeClr val="dk1"/>
          </a:fontRef>
        </dgm:style>
      </dgm:prSet>
      <dgm:spPr/>
      <dgm:t>
        <a:bodyPr/>
        <a:lstStyle/>
        <a:p>
          <a:pPr algn="ctr"/>
          <a:r>
            <a:rPr lang="en-US" sz="1600" b="1" dirty="0">
              <a:latin typeface="Times New Roman" panose="02020603050405020304" pitchFamily="18" charset="0"/>
              <a:cs typeface="Times New Roman" panose="02020603050405020304" pitchFamily="18" charset="0"/>
            </a:rPr>
            <a:t>Inventory</a:t>
          </a:r>
          <a:r>
            <a:rPr lang="en-US" sz="1600" dirty="0">
              <a:latin typeface="Times New Roman" panose="02020603050405020304" pitchFamily="18" charset="0"/>
              <a:cs typeface="Times New Roman" panose="02020603050405020304" pitchFamily="18" charset="0"/>
            </a:rPr>
            <a:t> </a:t>
          </a:r>
          <a:r>
            <a:rPr lang="en-US" sz="1600" b="1" dirty="0">
              <a:latin typeface="Times New Roman" panose="02020603050405020304" pitchFamily="18" charset="0"/>
              <a:cs typeface="Times New Roman" panose="02020603050405020304" pitchFamily="18" charset="0"/>
            </a:rPr>
            <a:t>Control</a:t>
          </a:r>
        </a:p>
        <a:p>
          <a:pPr algn="ctr"/>
          <a:r>
            <a:rPr lang="en-US" sz="1600" dirty="0">
              <a:latin typeface="Times New Roman" panose="02020603050405020304" pitchFamily="18" charset="0"/>
              <a:cs typeface="Times New Roman" panose="02020603050405020304" pitchFamily="18" charset="0"/>
            </a:rPr>
            <a:t>Goal: Document and  Manage </a:t>
          </a:r>
        </a:p>
      </dgm:t>
    </dgm:pt>
    <dgm:pt modelId="{49DC4695-9D84-41B0-9E29-8AA6A3B8E839}" type="parTrans" cxnId="{BCBB2AE5-2FB4-4C36-BFA9-18D0F709D7C8}">
      <dgm:prSet/>
      <dgm:spPr/>
      <dgm:t>
        <a:bodyPr/>
        <a:lstStyle/>
        <a:p>
          <a:pPr algn="ctr"/>
          <a:endParaRPr lang="en-US" sz="2000"/>
        </a:p>
      </dgm:t>
    </dgm:pt>
    <dgm:pt modelId="{485EFAF4-1747-47CF-AF2A-C33B711297EA}" type="sibTrans" cxnId="{BCBB2AE5-2FB4-4C36-BFA9-18D0F709D7C8}">
      <dgm:prSet/>
      <dgm:spPr/>
      <dgm:t>
        <a:bodyPr/>
        <a:lstStyle/>
        <a:p>
          <a:pPr algn="ctr"/>
          <a:endParaRPr lang="en-US" sz="2000"/>
        </a:p>
      </dgm:t>
    </dgm:pt>
    <dgm:pt modelId="{DA363E17-E310-437D-B59E-D3C456151DA3}">
      <dgm:prSet custT="1">
        <dgm:style>
          <a:lnRef idx="2">
            <a:schemeClr val="accent5"/>
          </a:lnRef>
          <a:fillRef idx="1">
            <a:schemeClr val="lt1"/>
          </a:fillRef>
          <a:effectRef idx="0">
            <a:schemeClr val="accent5"/>
          </a:effectRef>
          <a:fontRef idx="minor">
            <a:schemeClr val="dk1"/>
          </a:fontRef>
        </dgm:style>
      </dgm:prSet>
      <dgm:spPr/>
      <dgm:t>
        <a:bodyPr/>
        <a:lstStyle/>
        <a:p>
          <a:pPr algn="ctr"/>
          <a:r>
            <a:rPr lang="en-US" sz="1600" b="1" dirty="0">
              <a:latin typeface="Times New Roman" panose="02020603050405020304" pitchFamily="18" charset="0"/>
              <a:cs typeface="Times New Roman" panose="02020603050405020304" pitchFamily="18" charset="0"/>
            </a:rPr>
            <a:t>University Services</a:t>
          </a:r>
        </a:p>
        <a:p>
          <a:pPr algn="ctr"/>
          <a:r>
            <a:rPr lang="en-US" sz="1600" b="1" dirty="0">
              <a:latin typeface="Times New Roman" panose="02020603050405020304" pitchFamily="18" charset="0"/>
              <a:cs typeface="Times New Roman" panose="02020603050405020304" pitchFamily="18" charset="0"/>
            </a:rPr>
            <a:t>(Surplus Property)</a:t>
          </a:r>
        </a:p>
        <a:p>
          <a:pPr algn="ctr"/>
          <a:r>
            <a:rPr lang="en-US" sz="1600" dirty="0">
              <a:latin typeface="Times New Roman" panose="02020603050405020304" pitchFamily="18" charset="0"/>
              <a:cs typeface="Times New Roman" panose="02020603050405020304" pitchFamily="18" charset="0"/>
            </a:rPr>
            <a:t>Goal: Appropriately Dispose  </a:t>
          </a:r>
        </a:p>
      </dgm:t>
    </dgm:pt>
    <dgm:pt modelId="{397EC836-8AC0-4E49-A79F-CAFE92762F73}" type="parTrans" cxnId="{7A8A5FC5-C477-4C81-A5B5-0043CAAED052}">
      <dgm:prSet/>
      <dgm:spPr/>
      <dgm:t>
        <a:bodyPr/>
        <a:lstStyle/>
        <a:p>
          <a:pPr algn="ctr"/>
          <a:endParaRPr lang="en-US" sz="2000"/>
        </a:p>
      </dgm:t>
    </dgm:pt>
    <dgm:pt modelId="{405085F5-28EB-4582-9538-C508DA459D43}" type="sibTrans" cxnId="{7A8A5FC5-C477-4C81-A5B5-0043CAAED052}">
      <dgm:prSet/>
      <dgm:spPr/>
      <dgm:t>
        <a:bodyPr/>
        <a:lstStyle/>
        <a:p>
          <a:pPr algn="ctr"/>
          <a:endParaRPr lang="en-US" sz="2000"/>
        </a:p>
      </dgm:t>
    </dgm:pt>
    <dgm:pt modelId="{148FC3C9-614F-4359-937E-7E06F23BA864}" type="pres">
      <dgm:prSet presAssocID="{C80B09D9-EA87-4385-AB0B-505DAF2AB49A}" presName="CompostProcess" presStyleCnt="0">
        <dgm:presLayoutVars>
          <dgm:dir/>
          <dgm:resizeHandles val="exact"/>
        </dgm:presLayoutVars>
      </dgm:prSet>
      <dgm:spPr/>
      <dgm:t>
        <a:bodyPr/>
        <a:lstStyle/>
        <a:p>
          <a:endParaRPr lang="en-US"/>
        </a:p>
      </dgm:t>
    </dgm:pt>
    <dgm:pt modelId="{4DF09898-DACB-46D7-9D23-07F9ECA464E1}" type="pres">
      <dgm:prSet presAssocID="{C80B09D9-EA87-4385-AB0B-505DAF2AB49A}" presName="arrow" presStyleLbl="bgShp" presStyleIdx="0" presStyleCnt="1"/>
      <dgm:spPr/>
      <dgm:t>
        <a:bodyPr/>
        <a:lstStyle/>
        <a:p>
          <a:endParaRPr lang="en-US"/>
        </a:p>
      </dgm:t>
    </dgm:pt>
    <dgm:pt modelId="{9CC64069-AD40-409F-A125-D2D753BA4289}" type="pres">
      <dgm:prSet presAssocID="{C80B09D9-EA87-4385-AB0B-505DAF2AB49A}" presName="linearProcess" presStyleCnt="0"/>
      <dgm:spPr/>
      <dgm:t>
        <a:bodyPr/>
        <a:lstStyle/>
        <a:p>
          <a:endParaRPr lang="en-US"/>
        </a:p>
      </dgm:t>
    </dgm:pt>
    <dgm:pt modelId="{A554BEA0-5B5B-4206-AAAD-1E5F04D7D4E6}" type="pres">
      <dgm:prSet presAssocID="{BD94D83A-E7F5-4F4B-9FD5-5FD12CFCFDFC}" presName="textNode" presStyleLbl="node1" presStyleIdx="0" presStyleCnt="3">
        <dgm:presLayoutVars>
          <dgm:bulletEnabled val="1"/>
        </dgm:presLayoutVars>
      </dgm:prSet>
      <dgm:spPr/>
      <dgm:t>
        <a:bodyPr/>
        <a:lstStyle/>
        <a:p>
          <a:endParaRPr lang="en-US"/>
        </a:p>
      </dgm:t>
    </dgm:pt>
    <dgm:pt modelId="{4B4951A6-BFD1-4807-891F-A4C16B0A7851}" type="pres">
      <dgm:prSet presAssocID="{BC1FBA01-06C7-4771-9E80-B62305259BEF}" presName="sibTrans" presStyleCnt="0"/>
      <dgm:spPr/>
      <dgm:t>
        <a:bodyPr/>
        <a:lstStyle/>
        <a:p>
          <a:endParaRPr lang="en-US"/>
        </a:p>
      </dgm:t>
    </dgm:pt>
    <dgm:pt modelId="{322F70D9-7B15-467C-8FC6-21DCDC20270F}" type="pres">
      <dgm:prSet presAssocID="{DB0AF460-0E6D-4671-92FA-E3C5B75177DF}" presName="textNode" presStyleLbl="node1" presStyleIdx="1" presStyleCnt="3" custScaleX="95008" custScaleY="106370" custLinFactNeighborX="9662" custLinFactNeighborY="-589">
        <dgm:presLayoutVars>
          <dgm:bulletEnabled val="1"/>
        </dgm:presLayoutVars>
      </dgm:prSet>
      <dgm:spPr/>
      <dgm:t>
        <a:bodyPr/>
        <a:lstStyle/>
        <a:p>
          <a:endParaRPr lang="en-US"/>
        </a:p>
      </dgm:t>
    </dgm:pt>
    <dgm:pt modelId="{06BAEE56-EB95-4FB4-80E8-7E83CC00EC8C}" type="pres">
      <dgm:prSet presAssocID="{485EFAF4-1747-47CF-AF2A-C33B711297EA}" presName="sibTrans" presStyleCnt="0"/>
      <dgm:spPr/>
      <dgm:t>
        <a:bodyPr/>
        <a:lstStyle/>
        <a:p>
          <a:endParaRPr lang="en-US"/>
        </a:p>
      </dgm:t>
    </dgm:pt>
    <dgm:pt modelId="{E28A9403-33D7-4E6E-94CC-E88A962FA2F6}" type="pres">
      <dgm:prSet presAssocID="{DA363E17-E310-437D-B59E-D3C456151DA3}" presName="textNode" presStyleLbl="node1" presStyleIdx="2" presStyleCnt="3">
        <dgm:presLayoutVars>
          <dgm:bulletEnabled val="1"/>
        </dgm:presLayoutVars>
      </dgm:prSet>
      <dgm:spPr/>
      <dgm:t>
        <a:bodyPr/>
        <a:lstStyle/>
        <a:p>
          <a:endParaRPr lang="en-US"/>
        </a:p>
      </dgm:t>
    </dgm:pt>
  </dgm:ptLst>
  <dgm:cxnLst>
    <dgm:cxn modelId="{5594652F-92C8-4076-A03B-241A462A04B1}" type="presOf" srcId="{BD94D83A-E7F5-4F4B-9FD5-5FD12CFCFDFC}" destId="{A554BEA0-5B5B-4206-AAAD-1E5F04D7D4E6}" srcOrd="0" destOrd="0" presId="urn:microsoft.com/office/officeart/2005/8/layout/hProcess9"/>
    <dgm:cxn modelId="{BCBB2AE5-2FB4-4C36-BFA9-18D0F709D7C8}" srcId="{C80B09D9-EA87-4385-AB0B-505DAF2AB49A}" destId="{DB0AF460-0E6D-4671-92FA-E3C5B75177DF}" srcOrd="1" destOrd="0" parTransId="{49DC4695-9D84-41B0-9E29-8AA6A3B8E839}" sibTransId="{485EFAF4-1747-47CF-AF2A-C33B711297EA}"/>
    <dgm:cxn modelId="{7A8A5FC5-C477-4C81-A5B5-0043CAAED052}" srcId="{C80B09D9-EA87-4385-AB0B-505DAF2AB49A}" destId="{DA363E17-E310-437D-B59E-D3C456151DA3}" srcOrd="2" destOrd="0" parTransId="{397EC836-8AC0-4E49-A79F-CAFE92762F73}" sibTransId="{405085F5-28EB-4582-9538-C508DA459D43}"/>
    <dgm:cxn modelId="{F0B96CB5-BA4E-4DFC-B22E-1D307E6A2C4D}" type="presOf" srcId="{DA363E17-E310-437D-B59E-D3C456151DA3}" destId="{E28A9403-33D7-4E6E-94CC-E88A962FA2F6}" srcOrd="0" destOrd="0" presId="urn:microsoft.com/office/officeart/2005/8/layout/hProcess9"/>
    <dgm:cxn modelId="{1CCD6782-9E09-4D92-99D2-A1E6FCB3010B}" srcId="{C80B09D9-EA87-4385-AB0B-505DAF2AB49A}" destId="{BD94D83A-E7F5-4F4B-9FD5-5FD12CFCFDFC}" srcOrd="0" destOrd="0" parTransId="{4B76E4F7-66E9-4C30-85ED-705CF44B23C2}" sibTransId="{BC1FBA01-06C7-4771-9E80-B62305259BEF}"/>
    <dgm:cxn modelId="{C2D3927C-48DC-4502-9D73-823D816A61B2}" type="presOf" srcId="{DB0AF460-0E6D-4671-92FA-E3C5B75177DF}" destId="{322F70D9-7B15-467C-8FC6-21DCDC20270F}" srcOrd="0" destOrd="0" presId="urn:microsoft.com/office/officeart/2005/8/layout/hProcess9"/>
    <dgm:cxn modelId="{97D793FB-C81F-4F03-BF35-5F4D1660AC72}" type="presOf" srcId="{C80B09D9-EA87-4385-AB0B-505DAF2AB49A}" destId="{148FC3C9-614F-4359-937E-7E06F23BA864}" srcOrd="0" destOrd="0" presId="urn:microsoft.com/office/officeart/2005/8/layout/hProcess9"/>
    <dgm:cxn modelId="{FD5045A4-9636-4A36-BA6C-362A5E8DAEEC}" type="presParOf" srcId="{148FC3C9-614F-4359-937E-7E06F23BA864}" destId="{4DF09898-DACB-46D7-9D23-07F9ECA464E1}" srcOrd="0" destOrd="0" presId="urn:microsoft.com/office/officeart/2005/8/layout/hProcess9"/>
    <dgm:cxn modelId="{E20D31E4-B5CB-4EEB-B901-539D2FF4EE15}" type="presParOf" srcId="{148FC3C9-614F-4359-937E-7E06F23BA864}" destId="{9CC64069-AD40-409F-A125-D2D753BA4289}" srcOrd="1" destOrd="0" presId="urn:microsoft.com/office/officeart/2005/8/layout/hProcess9"/>
    <dgm:cxn modelId="{E7BBCFBF-8D74-4A3F-BBA0-EE8CED5FA170}" type="presParOf" srcId="{9CC64069-AD40-409F-A125-D2D753BA4289}" destId="{A554BEA0-5B5B-4206-AAAD-1E5F04D7D4E6}" srcOrd="0" destOrd="0" presId="urn:microsoft.com/office/officeart/2005/8/layout/hProcess9"/>
    <dgm:cxn modelId="{A2387E5A-B40E-44F7-B385-1F3AE1A5C644}" type="presParOf" srcId="{9CC64069-AD40-409F-A125-D2D753BA4289}" destId="{4B4951A6-BFD1-4807-891F-A4C16B0A7851}" srcOrd="1" destOrd="0" presId="urn:microsoft.com/office/officeart/2005/8/layout/hProcess9"/>
    <dgm:cxn modelId="{8DECE09A-8DAD-4634-8910-4D6787763C12}" type="presParOf" srcId="{9CC64069-AD40-409F-A125-D2D753BA4289}" destId="{322F70D9-7B15-467C-8FC6-21DCDC20270F}" srcOrd="2" destOrd="0" presId="urn:microsoft.com/office/officeart/2005/8/layout/hProcess9"/>
    <dgm:cxn modelId="{BAF52897-40D5-4A24-824E-77EC85AEFCCF}" type="presParOf" srcId="{9CC64069-AD40-409F-A125-D2D753BA4289}" destId="{06BAEE56-EB95-4FB4-80E8-7E83CC00EC8C}" srcOrd="3" destOrd="0" presId="urn:microsoft.com/office/officeart/2005/8/layout/hProcess9"/>
    <dgm:cxn modelId="{F0AB3937-53EA-4344-A6ED-A55D154AA944}" type="presParOf" srcId="{9CC64069-AD40-409F-A125-D2D753BA4289}" destId="{E28A9403-33D7-4E6E-94CC-E88A962FA2F6}" srcOrd="4" destOrd="0" presId="urn:microsoft.com/office/officeart/2005/8/layout/hProcess9"/>
  </dgm:cxnLst>
  <dgm:bg>
    <a:effectLst>
      <a:glow rad="139700">
        <a:schemeClr val="accent5">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933FDA-7001-BF44-B41F-461E55B67F59}" type="doc">
      <dgm:prSet loTypeId="urn:microsoft.com/office/officeart/2008/layout/RadialCluster" loCatId="" qsTypeId="urn:microsoft.com/office/officeart/2005/8/quickstyle/3d3" qsCatId="3D" csTypeId="urn:microsoft.com/office/officeart/2005/8/colors/accent5_1" csCatId="accent5" phldr="1"/>
      <dgm:spPr/>
      <dgm:t>
        <a:bodyPr/>
        <a:lstStyle/>
        <a:p>
          <a:endParaRPr lang="en-US"/>
        </a:p>
      </dgm:t>
    </dgm:pt>
    <dgm:pt modelId="{9DD46D01-28F7-C244-A781-07F647F08D2D}">
      <dgm:prSet phldrT="[Text]" custT="1"/>
      <dgm:spPr/>
      <dgm:t>
        <a:bodyPr/>
        <a:lstStyle/>
        <a:p>
          <a:r>
            <a:rPr lang="en-US" sz="1800" b="1" dirty="0" smtClean="0"/>
            <a:t>The Office of Export Control </a:t>
          </a:r>
          <a:endParaRPr lang="en-US" sz="1800" b="1" dirty="0"/>
        </a:p>
      </dgm:t>
    </dgm:pt>
    <dgm:pt modelId="{077A7245-58E4-E944-9AB5-24FC84638F72}" type="parTrans" cxnId="{918AFFD5-93CA-E044-BEAD-5F3D1FCED29D}">
      <dgm:prSet/>
      <dgm:spPr/>
      <dgm:t>
        <a:bodyPr/>
        <a:lstStyle/>
        <a:p>
          <a:endParaRPr lang="en-US"/>
        </a:p>
      </dgm:t>
    </dgm:pt>
    <dgm:pt modelId="{A9DB50A0-870F-8E42-9361-657058A98EAC}" type="sibTrans" cxnId="{918AFFD5-93CA-E044-BEAD-5F3D1FCED29D}">
      <dgm:prSet/>
      <dgm:spPr/>
      <dgm:t>
        <a:bodyPr/>
        <a:lstStyle/>
        <a:p>
          <a:endParaRPr lang="en-US"/>
        </a:p>
      </dgm:t>
    </dgm:pt>
    <dgm:pt modelId="{FB05D308-0C21-6C47-ABE6-8FEEC786FDF2}">
      <dgm:prSet phldrT="[Text]"/>
      <dgm:spPr/>
      <dgm:t>
        <a:bodyPr/>
        <a:lstStyle/>
        <a:p>
          <a:r>
            <a:rPr lang="en-US" b="1" dirty="0" smtClean="0"/>
            <a:t>Purchasing</a:t>
          </a:r>
        </a:p>
      </dgm:t>
    </dgm:pt>
    <dgm:pt modelId="{C7FE48CC-284F-F24F-8E62-EE80BD7FA6BC}" type="parTrans" cxnId="{53DA94CD-A572-9B46-BD0B-E30F935A2FE4}">
      <dgm:prSet/>
      <dgm:spPr/>
      <dgm:t>
        <a:bodyPr/>
        <a:lstStyle/>
        <a:p>
          <a:endParaRPr lang="en-US"/>
        </a:p>
      </dgm:t>
    </dgm:pt>
    <dgm:pt modelId="{3916D3C3-59D0-E040-8DC6-757E6BC3BB48}" type="sibTrans" cxnId="{53DA94CD-A572-9B46-BD0B-E30F935A2FE4}">
      <dgm:prSet/>
      <dgm:spPr/>
      <dgm:t>
        <a:bodyPr/>
        <a:lstStyle/>
        <a:p>
          <a:endParaRPr lang="en-US"/>
        </a:p>
      </dgm:t>
    </dgm:pt>
    <dgm:pt modelId="{46DB093D-4E37-6448-948A-C998088F05DD}">
      <dgm:prSet phldrT="[Text]"/>
      <dgm:spPr/>
      <dgm:t>
        <a:bodyPr/>
        <a:lstStyle/>
        <a:p>
          <a:r>
            <a:rPr lang="en-US" b="1" dirty="0" smtClean="0"/>
            <a:t>University Services</a:t>
          </a:r>
          <a:endParaRPr lang="en-US" b="1" dirty="0"/>
        </a:p>
      </dgm:t>
    </dgm:pt>
    <dgm:pt modelId="{2FD8D86A-C592-F94B-8F07-BA1822A07FE9}" type="parTrans" cxnId="{43334404-5DCA-B048-94D5-0F0C6CEBC0C7}">
      <dgm:prSet/>
      <dgm:spPr/>
      <dgm:t>
        <a:bodyPr/>
        <a:lstStyle/>
        <a:p>
          <a:endParaRPr lang="en-US"/>
        </a:p>
      </dgm:t>
    </dgm:pt>
    <dgm:pt modelId="{10BF5219-9F99-D24C-ADEF-1B71CC0ECFC5}" type="sibTrans" cxnId="{43334404-5DCA-B048-94D5-0F0C6CEBC0C7}">
      <dgm:prSet/>
      <dgm:spPr/>
      <dgm:t>
        <a:bodyPr/>
        <a:lstStyle/>
        <a:p>
          <a:endParaRPr lang="en-US"/>
        </a:p>
      </dgm:t>
    </dgm:pt>
    <dgm:pt modelId="{33AC16D2-1954-474E-93B8-6F4BDB2A6EC9}">
      <dgm:prSet phldrT="[Text]" custT="1"/>
      <dgm:spPr/>
      <dgm:t>
        <a:bodyPr/>
        <a:lstStyle/>
        <a:p>
          <a:r>
            <a:rPr lang="en-US" sz="1600" b="1" dirty="0" smtClean="0"/>
            <a:t>Inventory Control</a:t>
          </a:r>
          <a:endParaRPr lang="en-US" sz="1600" b="1" dirty="0"/>
        </a:p>
      </dgm:t>
    </dgm:pt>
    <dgm:pt modelId="{C60CEB88-8DAA-EF45-935E-2500A0042A77}" type="parTrans" cxnId="{6595BB2E-A369-074B-9741-7E467F40EC1C}">
      <dgm:prSet/>
      <dgm:spPr/>
      <dgm:t>
        <a:bodyPr/>
        <a:lstStyle/>
        <a:p>
          <a:endParaRPr lang="en-US"/>
        </a:p>
      </dgm:t>
    </dgm:pt>
    <dgm:pt modelId="{5507ADE1-9713-7247-BC45-3D017B5CF005}" type="sibTrans" cxnId="{6595BB2E-A369-074B-9741-7E467F40EC1C}">
      <dgm:prSet/>
      <dgm:spPr/>
      <dgm:t>
        <a:bodyPr/>
        <a:lstStyle/>
        <a:p>
          <a:endParaRPr lang="en-US"/>
        </a:p>
      </dgm:t>
    </dgm:pt>
    <dgm:pt modelId="{86561371-D0D5-48A9-B388-824F98DD3A7B}">
      <dgm:prSet custT="1"/>
      <dgm:spPr/>
      <dgm:t>
        <a:bodyPr/>
        <a:lstStyle/>
        <a:p>
          <a:r>
            <a:rPr lang="en-US" sz="1300" b="1" dirty="0" smtClean="0"/>
            <a:t>Departments, Centers and Institutes </a:t>
          </a:r>
          <a:endParaRPr lang="en-US" sz="1300" b="1" dirty="0"/>
        </a:p>
      </dgm:t>
    </dgm:pt>
    <dgm:pt modelId="{38FA0D59-35D1-4FD4-A488-5BD9D5B5EBFD}" type="parTrans" cxnId="{F9B51197-BEE5-46DB-8C9B-57E500A88E09}">
      <dgm:prSet/>
      <dgm:spPr/>
      <dgm:t>
        <a:bodyPr/>
        <a:lstStyle/>
        <a:p>
          <a:endParaRPr lang="en-US"/>
        </a:p>
      </dgm:t>
    </dgm:pt>
    <dgm:pt modelId="{1B5146EC-B866-455F-A8A4-D93D094BA89D}" type="sibTrans" cxnId="{F9B51197-BEE5-46DB-8C9B-57E500A88E09}">
      <dgm:prSet/>
      <dgm:spPr/>
      <dgm:t>
        <a:bodyPr/>
        <a:lstStyle/>
        <a:p>
          <a:endParaRPr lang="en-US"/>
        </a:p>
      </dgm:t>
    </dgm:pt>
    <dgm:pt modelId="{A961040E-DBCF-1742-9E7B-244F612E9FCA}" type="pres">
      <dgm:prSet presAssocID="{A1933FDA-7001-BF44-B41F-461E55B67F59}" presName="Name0" presStyleCnt="0">
        <dgm:presLayoutVars>
          <dgm:chMax val="1"/>
          <dgm:chPref val="1"/>
          <dgm:dir/>
          <dgm:animOne val="branch"/>
          <dgm:animLvl val="lvl"/>
        </dgm:presLayoutVars>
      </dgm:prSet>
      <dgm:spPr/>
      <dgm:t>
        <a:bodyPr/>
        <a:lstStyle/>
        <a:p>
          <a:endParaRPr lang="en-US"/>
        </a:p>
      </dgm:t>
    </dgm:pt>
    <dgm:pt modelId="{81FE4AE0-E442-7F4E-8ACC-E02AFE7C7D79}" type="pres">
      <dgm:prSet presAssocID="{9DD46D01-28F7-C244-A781-07F647F08D2D}" presName="singleCycle" presStyleCnt="0"/>
      <dgm:spPr/>
      <dgm:t>
        <a:bodyPr/>
        <a:lstStyle/>
        <a:p>
          <a:endParaRPr lang="en-US"/>
        </a:p>
      </dgm:t>
    </dgm:pt>
    <dgm:pt modelId="{157343FC-3C1A-F34A-A3D4-4ECBEC6044A4}" type="pres">
      <dgm:prSet presAssocID="{9DD46D01-28F7-C244-A781-07F647F08D2D}" presName="singleCenter" presStyleLbl="node1" presStyleIdx="0" presStyleCnt="5" custScaleX="108682" custLinFactNeighborX="263">
        <dgm:presLayoutVars>
          <dgm:chMax val="7"/>
          <dgm:chPref val="7"/>
        </dgm:presLayoutVars>
      </dgm:prSet>
      <dgm:spPr/>
      <dgm:t>
        <a:bodyPr/>
        <a:lstStyle/>
        <a:p>
          <a:endParaRPr lang="en-US"/>
        </a:p>
      </dgm:t>
    </dgm:pt>
    <dgm:pt modelId="{481E3940-8796-4A4A-8878-3E1D08F5D6B2}" type="pres">
      <dgm:prSet presAssocID="{C7FE48CC-284F-F24F-8E62-EE80BD7FA6BC}" presName="Name56" presStyleLbl="parChTrans1D2" presStyleIdx="0" presStyleCnt="4"/>
      <dgm:spPr/>
      <dgm:t>
        <a:bodyPr/>
        <a:lstStyle/>
        <a:p>
          <a:endParaRPr lang="en-US"/>
        </a:p>
      </dgm:t>
    </dgm:pt>
    <dgm:pt modelId="{3F8FDA86-521F-7843-9690-4005905906A1}" type="pres">
      <dgm:prSet presAssocID="{FB05D308-0C21-6C47-ABE6-8FEEC786FDF2}" presName="text0" presStyleLbl="node1" presStyleIdx="1" presStyleCnt="5" custRadScaleRad="100001" custRadScaleInc="502">
        <dgm:presLayoutVars>
          <dgm:bulletEnabled val="1"/>
        </dgm:presLayoutVars>
      </dgm:prSet>
      <dgm:spPr/>
      <dgm:t>
        <a:bodyPr/>
        <a:lstStyle/>
        <a:p>
          <a:endParaRPr lang="en-US"/>
        </a:p>
      </dgm:t>
    </dgm:pt>
    <dgm:pt modelId="{CCC9EAC6-B1D2-A84F-9304-ED355A3FA6A2}" type="pres">
      <dgm:prSet presAssocID="{2FD8D86A-C592-F94B-8F07-BA1822A07FE9}" presName="Name56" presStyleLbl="parChTrans1D2" presStyleIdx="1" presStyleCnt="4"/>
      <dgm:spPr/>
      <dgm:t>
        <a:bodyPr/>
        <a:lstStyle/>
        <a:p>
          <a:endParaRPr lang="en-US"/>
        </a:p>
      </dgm:t>
    </dgm:pt>
    <dgm:pt modelId="{FA04C987-7219-9441-87AC-897A1EB1B937}" type="pres">
      <dgm:prSet presAssocID="{46DB093D-4E37-6448-948A-C998088F05DD}" presName="text0" presStyleLbl="node1" presStyleIdx="2" presStyleCnt="5">
        <dgm:presLayoutVars>
          <dgm:bulletEnabled val="1"/>
        </dgm:presLayoutVars>
      </dgm:prSet>
      <dgm:spPr/>
      <dgm:t>
        <a:bodyPr/>
        <a:lstStyle/>
        <a:p>
          <a:endParaRPr lang="en-US"/>
        </a:p>
      </dgm:t>
    </dgm:pt>
    <dgm:pt modelId="{01503511-E39D-E847-9E1A-687228C20312}" type="pres">
      <dgm:prSet presAssocID="{C60CEB88-8DAA-EF45-935E-2500A0042A77}" presName="Name56" presStyleLbl="parChTrans1D2" presStyleIdx="2" presStyleCnt="4"/>
      <dgm:spPr/>
      <dgm:t>
        <a:bodyPr/>
        <a:lstStyle/>
        <a:p>
          <a:endParaRPr lang="en-US"/>
        </a:p>
      </dgm:t>
    </dgm:pt>
    <dgm:pt modelId="{4EA96CF1-8E0C-B146-8A8D-CD331788404E}" type="pres">
      <dgm:prSet presAssocID="{33AC16D2-1954-474E-93B8-6F4BDB2A6EC9}" presName="text0" presStyleLbl="node1" presStyleIdx="3" presStyleCnt="5" custRadScaleRad="99545" custRadScaleInc="-252">
        <dgm:presLayoutVars>
          <dgm:bulletEnabled val="1"/>
        </dgm:presLayoutVars>
      </dgm:prSet>
      <dgm:spPr/>
      <dgm:t>
        <a:bodyPr/>
        <a:lstStyle/>
        <a:p>
          <a:endParaRPr lang="en-US"/>
        </a:p>
      </dgm:t>
    </dgm:pt>
    <dgm:pt modelId="{589C8EAE-DC0A-4DE7-95DE-4981955A9F01}" type="pres">
      <dgm:prSet presAssocID="{38FA0D59-35D1-4FD4-A488-5BD9D5B5EBFD}" presName="Name56" presStyleLbl="parChTrans1D2" presStyleIdx="3" presStyleCnt="4"/>
      <dgm:spPr/>
      <dgm:t>
        <a:bodyPr/>
        <a:lstStyle/>
        <a:p>
          <a:endParaRPr lang="en-US"/>
        </a:p>
      </dgm:t>
    </dgm:pt>
    <dgm:pt modelId="{1FC7CA11-472D-435C-8E3C-1C1157C54196}" type="pres">
      <dgm:prSet presAssocID="{86561371-D0D5-48A9-B388-824F98DD3A7B}" presName="text0" presStyleLbl="node1" presStyleIdx="4" presStyleCnt="5" custScaleX="102957" custScaleY="100999">
        <dgm:presLayoutVars>
          <dgm:bulletEnabled val="1"/>
        </dgm:presLayoutVars>
      </dgm:prSet>
      <dgm:spPr/>
      <dgm:t>
        <a:bodyPr/>
        <a:lstStyle/>
        <a:p>
          <a:endParaRPr lang="en-US"/>
        </a:p>
      </dgm:t>
    </dgm:pt>
  </dgm:ptLst>
  <dgm:cxnLst>
    <dgm:cxn modelId="{43334404-5DCA-B048-94D5-0F0C6CEBC0C7}" srcId="{9DD46D01-28F7-C244-A781-07F647F08D2D}" destId="{46DB093D-4E37-6448-948A-C998088F05DD}" srcOrd="1" destOrd="0" parTransId="{2FD8D86A-C592-F94B-8F07-BA1822A07FE9}" sibTransId="{10BF5219-9F99-D24C-ADEF-1B71CC0ECFC5}"/>
    <dgm:cxn modelId="{F9B51197-BEE5-46DB-8C9B-57E500A88E09}" srcId="{9DD46D01-28F7-C244-A781-07F647F08D2D}" destId="{86561371-D0D5-48A9-B388-824F98DD3A7B}" srcOrd="3" destOrd="0" parTransId="{38FA0D59-35D1-4FD4-A488-5BD9D5B5EBFD}" sibTransId="{1B5146EC-B866-455F-A8A4-D93D094BA89D}"/>
    <dgm:cxn modelId="{37B98EFC-2C91-4D4D-9B9E-846EC996471A}" type="presOf" srcId="{9DD46D01-28F7-C244-A781-07F647F08D2D}" destId="{157343FC-3C1A-F34A-A3D4-4ECBEC6044A4}" srcOrd="0" destOrd="0" presId="urn:microsoft.com/office/officeart/2008/layout/RadialCluster"/>
    <dgm:cxn modelId="{F7F27387-3EB4-734E-A696-257F76EF368D}" type="presOf" srcId="{FB05D308-0C21-6C47-ABE6-8FEEC786FDF2}" destId="{3F8FDA86-521F-7843-9690-4005905906A1}" srcOrd="0" destOrd="0" presId="urn:microsoft.com/office/officeart/2008/layout/RadialCluster"/>
    <dgm:cxn modelId="{C79A85E3-22CF-4F44-846D-B6E4CF8BD7EB}" type="presOf" srcId="{C60CEB88-8DAA-EF45-935E-2500A0042A77}" destId="{01503511-E39D-E847-9E1A-687228C20312}" srcOrd="0" destOrd="0" presId="urn:microsoft.com/office/officeart/2008/layout/RadialCluster"/>
    <dgm:cxn modelId="{6595BB2E-A369-074B-9741-7E467F40EC1C}" srcId="{9DD46D01-28F7-C244-A781-07F647F08D2D}" destId="{33AC16D2-1954-474E-93B8-6F4BDB2A6EC9}" srcOrd="2" destOrd="0" parTransId="{C60CEB88-8DAA-EF45-935E-2500A0042A77}" sibTransId="{5507ADE1-9713-7247-BC45-3D017B5CF005}"/>
    <dgm:cxn modelId="{FB66E896-6E73-AA4B-8E3D-0915D644B3C3}" type="presOf" srcId="{A1933FDA-7001-BF44-B41F-461E55B67F59}" destId="{A961040E-DBCF-1742-9E7B-244F612E9FCA}" srcOrd="0" destOrd="0" presId="urn:microsoft.com/office/officeart/2008/layout/RadialCluster"/>
    <dgm:cxn modelId="{4AB2ACCA-E0AE-8C44-A209-733F1A9B731E}" type="presOf" srcId="{C7FE48CC-284F-F24F-8E62-EE80BD7FA6BC}" destId="{481E3940-8796-4A4A-8878-3E1D08F5D6B2}" srcOrd="0" destOrd="0" presId="urn:microsoft.com/office/officeart/2008/layout/RadialCluster"/>
    <dgm:cxn modelId="{6D96269C-C902-4C8C-9C06-26E71FAEFD19}" type="presOf" srcId="{38FA0D59-35D1-4FD4-A488-5BD9D5B5EBFD}" destId="{589C8EAE-DC0A-4DE7-95DE-4981955A9F01}" srcOrd="0" destOrd="0" presId="urn:microsoft.com/office/officeart/2008/layout/RadialCluster"/>
    <dgm:cxn modelId="{488D11F3-1863-4578-94C8-3436579CD48B}" type="presOf" srcId="{86561371-D0D5-48A9-B388-824F98DD3A7B}" destId="{1FC7CA11-472D-435C-8E3C-1C1157C54196}" srcOrd="0" destOrd="0" presId="urn:microsoft.com/office/officeart/2008/layout/RadialCluster"/>
    <dgm:cxn modelId="{C7A2159B-FADC-E549-A7D4-400D6F6A14C6}" type="presOf" srcId="{33AC16D2-1954-474E-93B8-6F4BDB2A6EC9}" destId="{4EA96CF1-8E0C-B146-8A8D-CD331788404E}" srcOrd="0" destOrd="0" presId="urn:microsoft.com/office/officeart/2008/layout/RadialCluster"/>
    <dgm:cxn modelId="{53DA94CD-A572-9B46-BD0B-E30F935A2FE4}" srcId="{9DD46D01-28F7-C244-A781-07F647F08D2D}" destId="{FB05D308-0C21-6C47-ABE6-8FEEC786FDF2}" srcOrd="0" destOrd="0" parTransId="{C7FE48CC-284F-F24F-8E62-EE80BD7FA6BC}" sibTransId="{3916D3C3-59D0-E040-8DC6-757E6BC3BB48}"/>
    <dgm:cxn modelId="{2493E8F0-90DC-424C-BF01-DFF7F8B125BA}" type="presOf" srcId="{2FD8D86A-C592-F94B-8F07-BA1822A07FE9}" destId="{CCC9EAC6-B1D2-A84F-9304-ED355A3FA6A2}" srcOrd="0" destOrd="0" presId="urn:microsoft.com/office/officeart/2008/layout/RadialCluster"/>
    <dgm:cxn modelId="{3F694E3E-9C39-5C46-80D2-ADDA411E62D5}" type="presOf" srcId="{46DB093D-4E37-6448-948A-C998088F05DD}" destId="{FA04C987-7219-9441-87AC-897A1EB1B937}" srcOrd="0" destOrd="0" presId="urn:microsoft.com/office/officeart/2008/layout/RadialCluster"/>
    <dgm:cxn modelId="{918AFFD5-93CA-E044-BEAD-5F3D1FCED29D}" srcId="{A1933FDA-7001-BF44-B41F-461E55B67F59}" destId="{9DD46D01-28F7-C244-A781-07F647F08D2D}" srcOrd="0" destOrd="0" parTransId="{077A7245-58E4-E944-9AB5-24FC84638F72}" sibTransId="{A9DB50A0-870F-8E42-9361-657058A98EAC}"/>
    <dgm:cxn modelId="{005446C3-158D-764A-B1C6-9C1EEED6FD80}" type="presParOf" srcId="{A961040E-DBCF-1742-9E7B-244F612E9FCA}" destId="{81FE4AE0-E442-7F4E-8ACC-E02AFE7C7D79}" srcOrd="0" destOrd="0" presId="urn:microsoft.com/office/officeart/2008/layout/RadialCluster"/>
    <dgm:cxn modelId="{BC82CEBB-B4B4-E445-8767-567981117348}" type="presParOf" srcId="{81FE4AE0-E442-7F4E-8ACC-E02AFE7C7D79}" destId="{157343FC-3C1A-F34A-A3D4-4ECBEC6044A4}" srcOrd="0" destOrd="0" presId="urn:microsoft.com/office/officeart/2008/layout/RadialCluster"/>
    <dgm:cxn modelId="{ED05211A-D892-3F4D-9683-BD4F52BB0989}" type="presParOf" srcId="{81FE4AE0-E442-7F4E-8ACC-E02AFE7C7D79}" destId="{481E3940-8796-4A4A-8878-3E1D08F5D6B2}" srcOrd="1" destOrd="0" presId="urn:microsoft.com/office/officeart/2008/layout/RadialCluster"/>
    <dgm:cxn modelId="{F5C3F9DF-4A24-6643-93F4-ADB5B882C4DF}" type="presParOf" srcId="{81FE4AE0-E442-7F4E-8ACC-E02AFE7C7D79}" destId="{3F8FDA86-521F-7843-9690-4005905906A1}" srcOrd="2" destOrd="0" presId="urn:microsoft.com/office/officeart/2008/layout/RadialCluster"/>
    <dgm:cxn modelId="{8DCC612F-B8D3-AB45-A9B8-F13ADC3C98D2}" type="presParOf" srcId="{81FE4AE0-E442-7F4E-8ACC-E02AFE7C7D79}" destId="{CCC9EAC6-B1D2-A84F-9304-ED355A3FA6A2}" srcOrd="3" destOrd="0" presId="urn:microsoft.com/office/officeart/2008/layout/RadialCluster"/>
    <dgm:cxn modelId="{C6D69F8B-9CF7-B743-B9D3-55334E065AF7}" type="presParOf" srcId="{81FE4AE0-E442-7F4E-8ACC-E02AFE7C7D79}" destId="{FA04C987-7219-9441-87AC-897A1EB1B937}" srcOrd="4" destOrd="0" presId="urn:microsoft.com/office/officeart/2008/layout/RadialCluster"/>
    <dgm:cxn modelId="{2D9523BF-3FDC-B241-950B-05C7DE963918}" type="presParOf" srcId="{81FE4AE0-E442-7F4E-8ACC-E02AFE7C7D79}" destId="{01503511-E39D-E847-9E1A-687228C20312}" srcOrd="5" destOrd="0" presId="urn:microsoft.com/office/officeart/2008/layout/RadialCluster"/>
    <dgm:cxn modelId="{352A13DC-ADE1-4548-8429-2AA5C598519F}" type="presParOf" srcId="{81FE4AE0-E442-7F4E-8ACC-E02AFE7C7D79}" destId="{4EA96CF1-8E0C-B146-8A8D-CD331788404E}" srcOrd="6" destOrd="0" presId="urn:microsoft.com/office/officeart/2008/layout/RadialCluster"/>
    <dgm:cxn modelId="{E8BEC536-8985-4B53-8353-4C077A7F4F10}" type="presParOf" srcId="{81FE4AE0-E442-7F4E-8ACC-E02AFE7C7D79}" destId="{589C8EAE-DC0A-4DE7-95DE-4981955A9F01}" srcOrd="7" destOrd="0" presId="urn:microsoft.com/office/officeart/2008/layout/RadialCluster"/>
    <dgm:cxn modelId="{28F84E8E-1322-4C29-AB76-58DB24392004}" type="presParOf" srcId="{81FE4AE0-E442-7F4E-8ACC-E02AFE7C7D79}" destId="{1FC7CA11-472D-435C-8E3C-1C1157C54196}"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68F18FE-680F-4872-AEF0-B830A0F45628}" type="doc">
      <dgm:prSet loTypeId="urn:microsoft.com/office/officeart/2005/8/layout/chevron2" loCatId="list" qsTypeId="urn:microsoft.com/office/officeart/2005/8/quickstyle/simple1" qsCatId="simple" csTypeId="urn:microsoft.com/office/officeart/2005/8/colors/accent5_5" csCatId="accent5" phldr="1"/>
      <dgm:spPr/>
      <dgm:t>
        <a:bodyPr/>
        <a:lstStyle/>
        <a:p>
          <a:endParaRPr lang="en-US"/>
        </a:p>
      </dgm:t>
    </dgm:pt>
    <dgm:pt modelId="{D6E9C869-3074-4FD5-8D56-FF298A1C3C1D}">
      <dgm:prSet phldrT="[Text]"/>
      <dgm:spPr/>
      <dgm:t>
        <a:bodyPr/>
        <a:lstStyle/>
        <a:p>
          <a:r>
            <a:rPr lang="en-US" dirty="0" smtClean="0"/>
            <a:t>Phase 1</a:t>
          </a:r>
          <a:endParaRPr lang="en-US" dirty="0"/>
        </a:p>
      </dgm:t>
    </dgm:pt>
    <dgm:pt modelId="{1737B7A8-03FD-47A1-8A7A-0934A6E232B1}" type="parTrans" cxnId="{82C369DF-51DF-4DD0-A67D-22C4A1FAF545}">
      <dgm:prSet/>
      <dgm:spPr/>
      <dgm:t>
        <a:bodyPr/>
        <a:lstStyle/>
        <a:p>
          <a:endParaRPr lang="en-US"/>
        </a:p>
      </dgm:t>
    </dgm:pt>
    <dgm:pt modelId="{CE7D91D3-94BD-43E2-B7AE-D0EB8621ECD1}" type="sibTrans" cxnId="{82C369DF-51DF-4DD0-A67D-22C4A1FAF545}">
      <dgm:prSet/>
      <dgm:spPr/>
      <dgm:t>
        <a:bodyPr/>
        <a:lstStyle/>
        <a:p>
          <a:endParaRPr lang="en-US"/>
        </a:p>
      </dgm:t>
    </dgm:pt>
    <dgm:pt modelId="{12A5762F-D753-475A-B591-582CBB33693C}">
      <dgm:prSet phldrT="[Text]"/>
      <dgm:spPr/>
      <dgm:t>
        <a:bodyPr/>
        <a:lstStyle/>
        <a:p>
          <a:r>
            <a:rPr lang="en-US" dirty="0" smtClean="0"/>
            <a:t>Process Development </a:t>
          </a:r>
          <a:endParaRPr lang="en-US" dirty="0"/>
        </a:p>
      </dgm:t>
    </dgm:pt>
    <dgm:pt modelId="{95658066-8244-473A-952A-86DE7D83FB7E}" type="parTrans" cxnId="{9FE65A13-8DBD-4087-9743-33E2995AD503}">
      <dgm:prSet/>
      <dgm:spPr/>
      <dgm:t>
        <a:bodyPr/>
        <a:lstStyle/>
        <a:p>
          <a:endParaRPr lang="en-US"/>
        </a:p>
      </dgm:t>
    </dgm:pt>
    <dgm:pt modelId="{D9077BDA-0AF2-43FB-A9FA-C05E3ACD07C4}" type="sibTrans" cxnId="{9FE65A13-8DBD-4087-9743-33E2995AD503}">
      <dgm:prSet/>
      <dgm:spPr/>
      <dgm:t>
        <a:bodyPr/>
        <a:lstStyle/>
        <a:p>
          <a:endParaRPr lang="en-US"/>
        </a:p>
      </dgm:t>
    </dgm:pt>
    <dgm:pt modelId="{666FC7E9-0E47-46A0-9843-2F2C4ABA9DF3}">
      <dgm:prSet phldrT="[Text]"/>
      <dgm:spPr/>
      <dgm:t>
        <a:bodyPr/>
        <a:lstStyle/>
        <a:p>
          <a:r>
            <a:rPr lang="en-US" dirty="0" smtClean="0"/>
            <a:t>Phase 2</a:t>
          </a:r>
          <a:endParaRPr lang="en-US" dirty="0"/>
        </a:p>
      </dgm:t>
    </dgm:pt>
    <dgm:pt modelId="{D54B4290-E4AF-419E-AD36-E0E417EFF97F}" type="parTrans" cxnId="{C7C860B4-B3A0-4C63-BBCC-393910D3110B}">
      <dgm:prSet/>
      <dgm:spPr/>
      <dgm:t>
        <a:bodyPr/>
        <a:lstStyle/>
        <a:p>
          <a:endParaRPr lang="en-US"/>
        </a:p>
      </dgm:t>
    </dgm:pt>
    <dgm:pt modelId="{32220159-2FC9-4951-A01D-C603302599DE}" type="sibTrans" cxnId="{C7C860B4-B3A0-4C63-BBCC-393910D3110B}">
      <dgm:prSet/>
      <dgm:spPr/>
      <dgm:t>
        <a:bodyPr/>
        <a:lstStyle/>
        <a:p>
          <a:endParaRPr lang="en-US"/>
        </a:p>
      </dgm:t>
    </dgm:pt>
    <dgm:pt modelId="{56610783-1095-4460-A938-3E6ECF2C27CF}">
      <dgm:prSet phldrT="[Text]"/>
      <dgm:spPr/>
      <dgm:t>
        <a:bodyPr/>
        <a:lstStyle/>
        <a:p>
          <a:r>
            <a:rPr lang="en-US" dirty="0" smtClean="0"/>
            <a:t>Buisness Office Training </a:t>
          </a:r>
          <a:endParaRPr lang="en-US" dirty="0"/>
        </a:p>
      </dgm:t>
    </dgm:pt>
    <dgm:pt modelId="{8E4C0901-A65C-4718-BB0D-F01E3825B75A}" type="parTrans" cxnId="{1ED878C9-216D-4446-8BE1-AC64C83F1F7C}">
      <dgm:prSet/>
      <dgm:spPr/>
      <dgm:t>
        <a:bodyPr/>
        <a:lstStyle/>
        <a:p>
          <a:endParaRPr lang="en-US"/>
        </a:p>
      </dgm:t>
    </dgm:pt>
    <dgm:pt modelId="{D699EDCB-A5B5-43B6-B5B8-813F48F4A12F}" type="sibTrans" cxnId="{1ED878C9-216D-4446-8BE1-AC64C83F1F7C}">
      <dgm:prSet/>
      <dgm:spPr/>
      <dgm:t>
        <a:bodyPr/>
        <a:lstStyle/>
        <a:p>
          <a:endParaRPr lang="en-US"/>
        </a:p>
      </dgm:t>
    </dgm:pt>
    <dgm:pt modelId="{8ACA29A4-3B30-4F12-B245-697FD144E4BE}">
      <dgm:prSet phldrT="[Text]"/>
      <dgm:spPr/>
      <dgm:t>
        <a:bodyPr/>
        <a:lstStyle/>
        <a:p>
          <a:r>
            <a:rPr lang="en-US" dirty="0" smtClean="0"/>
            <a:t>Phase 3</a:t>
          </a:r>
          <a:endParaRPr lang="en-US" dirty="0"/>
        </a:p>
      </dgm:t>
    </dgm:pt>
    <dgm:pt modelId="{F3C75E5F-5F88-4638-9DAC-234FB0BBB528}" type="parTrans" cxnId="{CD258654-4AB8-4A0F-BB3B-E4A6862B935C}">
      <dgm:prSet/>
      <dgm:spPr/>
      <dgm:t>
        <a:bodyPr/>
        <a:lstStyle/>
        <a:p>
          <a:endParaRPr lang="en-US"/>
        </a:p>
      </dgm:t>
    </dgm:pt>
    <dgm:pt modelId="{19A6ACAC-D8F1-4CDE-BD2F-CB0C90A60491}" type="sibTrans" cxnId="{CD258654-4AB8-4A0F-BB3B-E4A6862B935C}">
      <dgm:prSet/>
      <dgm:spPr/>
      <dgm:t>
        <a:bodyPr/>
        <a:lstStyle/>
        <a:p>
          <a:endParaRPr lang="en-US"/>
        </a:p>
      </dgm:t>
    </dgm:pt>
    <dgm:pt modelId="{1A813C7F-B7C7-4BB4-942A-ACE2E36EDD40}">
      <dgm:prSet phldrT="[Text]"/>
      <dgm:spPr/>
      <dgm:t>
        <a:bodyPr/>
        <a:lstStyle/>
        <a:p>
          <a:r>
            <a:rPr lang="en-US" dirty="0" smtClean="0"/>
            <a:t>Departmental Training </a:t>
          </a:r>
          <a:endParaRPr lang="en-US" dirty="0"/>
        </a:p>
      </dgm:t>
    </dgm:pt>
    <dgm:pt modelId="{7AEA7CC5-7F20-4BCB-9CEF-CF38F1C28B03}" type="parTrans" cxnId="{E10FC70B-0D37-4A5F-85E7-F762BB5C6FF1}">
      <dgm:prSet/>
      <dgm:spPr/>
      <dgm:t>
        <a:bodyPr/>
        <a:lstStyle/>
        <a:p>
          <a:endParaRPr lang="en-US"/>
        </a:p>
      </dgm:t>
    </dgm:pt>
    <dgm:pt modelId="{18A13387-A683-4BF1-8F2F-62B0035309AF}" type="sibTrans" cxnId="{E10FC70B-0D37-4A5F-85E7-F762BB5C6FF1}">
      <dgm:prSet/>
      <dgm:spPr/>
      <dgm:t>
        <a:bodyPr/>
        <a:lstStyle/>
        <a:p>
          <a:endParaRPr lang="en-US"/>
        </a:p>
      </dgm:t>
    </dgm:pt>
    <dgm:pt modelId="{AAABE328-C6DB-4E1B-88E5-440A4F4BB433}" type="pres">
      <dgm:prSet presAssocID="{368F18FE-680F-4872-AEF0-B830A0F45628}" presName="linearFlow" presStyleCnt="0">
        <dgm:presLayoutVars>
          <dgm:dir/>
          <dgm:animLvl val="lvl"/>
          <dgm:resizeHandles val="exact"/>
        </dgm:presLayoutVars>
      </dgm:prSet>
      <dgm:spPr/>
      <dgm:t>
        <a:bodyPr/>
        <a:lstStyle/>
        <a:p>
          <a:endParaRPr lang="en-US"/>
        </a:p>
      </dgm:t>
    </dgm:pt>
    <dgm:pt modelId="{9C002AB2-2029-4C36-BD75-888EBD796A25}" type="pres">
      <dgm:prSet presAssocID="{D6E9C869-3074-4FD5-8D56-FF298A1C3C1D}" presName="composite" presStyleCnt="0"/>
      <dgm:spPr/>
    </dgm:pt>
    <dgm:pt modelId="{116C440D-297B-4F33-9A0B-ECF0EA5CD776}" type="pres">
      <dgm:prSet presAssocID="{D6E9C869-3074-4FD5-8D56-FF298A1C3C1D}" presName="parentText" presStyleLbl="alignNode1" presStyleIdx="0" presStyleCnt="3">
        <dgm:presLayoutVars>
          <dgm:chMax val="1"/>
          <dgm:bulletEnabled val="1"/>
        </dgm:presLayoutVars>
      </dgm:prSet>
      <dgm:spPr/>
      <dgm:t>
        <a:bodyPr/>
        <a:lstStyle/>
        <a:p>
          <a:endParaRPr lang="en-US"/>
        </a:p>
      </dgm:t>
    </dgm:pt>
    <dgm:pt modelId="{C2DFEC15-72AF-4BF3-9041-629DE495044C}" type="pres">
      <dgm:prSet presAssocID="{D6E9C869-3074-4FD5-8D56-FF298A1C3C1D}" presName="descendantText" presStyleLbl="alignAcc1" presStyleIdx="0" presStyleCnt="3">
        <dgm:presLayoutVars>
          <dgm:bulletEnabled val="1"/>
        </dgm:presLayoutVars>
      </dgm:prSet>
      <dgm:spPr/>
      <dgm:t>
        <a:bodyPr/>
        <a:lstStyle/>
        <a:p>
          <a:endParaRPr lang="en-US"/>
        </a:p>
      </dgm:t>
    </dgm:pt>
    <dgm:pt modelId="{00538257-67AD-4BAE-AA17-B9CB41BA0F14}" type="pres">
      <dgm:prSet presAssocID="{CE7D91D3-94BD-43E2-B7AE-D0EB8621ECD1}" presName="sp" presStyleCnt="0"/>
      <dgm:spPr/>
    </dgm:pt>
    <dgm:pt modelId="{EF0D7A4C-E94D-44E3-87F8-48A5C78D5BF2}" type="pres">
      <dgm:prSet presAssocID="{666FC7E9-0E47-46A0-9843-2F2C4ABA9DF3}" presName="composite" presStyleCnt="0"/>
      <dgm:spPr/>
    </dgm:pt>
    <dgm:pt modelId="{FB5412D7-1968-4931-BE3E-56E58462E985}" type="pres">
      <dgm:prSet presAssocID="{666FC7E9-0E47-46A0-9843-2F2C4ABA9DF3}" presName="parentText" presStyleLbl="alignNode1" presStyleIdx="1" presStyleCnt="3">
        <dgm:presLayoutVars>
          <dgm:chMax val="1"/>
          <dgm:bulletEnabled val="1"/>
        </dgm:presLayoutVars>
      </dgm:prSet>
      <dgm:spPr/>
      <dgm:t>
        <a:bodyPr/>
        <a:lstStyle/>
        <a:p>
          <a:endParaRPr lang="en-US"/>
        </a:p>
      </dgm:t>
    </dgm:pt>
    <dgm:pt modelId="{2C4A6404-4C31-4F6E-A471-FF07AF64ABFE}" type="pres">
      <dgm:prSet presAssocID="{666FC7E9-0E47-46A0-9843-2F2C4ABA9DF3}" presName="descendantText" presStyleLbl="alignAcc1" presStyleIdx="1" presStyleCnt="3">
        <dgm:presLayoutVars>
          <dgm:bulletEnabled val="1"/>
        </dgm:presLayoutVars>
      </dgm:prSet>
      <dgm:spPr/>
      <dgm:t>
        <a:bodyPr/>
        <a:lstStyle/>
        <a:p>
          <a:endParaRPr lang="en-US"/>
        </a:p>
      </dgm:t>
    </dgm:pt>
    <dgm:pt modelId="{79B1643F-4F83-4A91-91BC-5FB4C2690906}" type="pres">
      <dgm:prSet presAssocID="{32220159-2FC9-4951-A01D-C603302599DE}" presName="sp" presStyleCnt="0"/>
      <dgm:spPr/>
    </dgm:pt>
    <dgm:pt modelId="{D725E789-16CE-4A28-B599-CA0A4BBC6841}" type="pres">
      <dgm:prSet presAssocID="{8ACA29A4-3B30-4F12-B245-697FD144E4BE}" presName="composite" presStyleCnt="0"/>
      <dgm:spPr/>
    </dgm:pt>
    <dgm:pt modelId="{27638318-B8B6-45C9-B5DE-C84D18D9B9C5}" type="pres">
      <dgm:prSet presAssocID="{8ACA29A4-3B30-4F12-B245-697FD144E4BE}" presName="parentText" presStyleLbl="alignNode1" presStyleIdx="2" presStyleCnt="3">
        <dgm:presLayoutVars>
          <dgm:chMax val="1"/>
          <dgm:bulletEnabled val="1"/>
        </dgm:presLayoutVars>
      </dgm:prSet>
      <dgm:spPr/>
      <dgm:t>
        <a:bodyPr/>
        <a:lstStyle/>
        <a:p>
          <a:endParaRPr lang="en-US"/>
        </a:p>
      </dgm:t>
    </dgm:pt>
    <dgm:pt modelId="{57DE9004-4EB0-491C-8BE1-9DBDF0CDB0A8}" type="pres">
      <dgm:prSet presAssocID="{8ACA29A4-3B30-4F12-B245-697FD144E4BE}" presName="descendantText" presStyleLbl="alignAcc1" presStyleIdx="2" presStyleCnt="3">
        <dgm:presLayoutVars>
          <dgm:bulletEnabled val="1"/>
        </dgm:presLayoutVars>
      </dgm:prSet>
      <dgm:spPr/>
      <dgm:t>
        <a:bodyPr/>
        <a:lstStyle/>
        <a:p>
          <a:endParaRPr lang="en-US"/>
        </a:p>
      </dgm:t>
    </dgm:pt>
  </dgm:ptLst>
  <dgm:cxnLst>
    <dgm:cxn modelId="{F3B3A87F-5127-48A8-9EDC-B99612DB37FD}" type="presOf" srcId="{12A5762F-D753-475A-B591-582CBB33693C}" destId="{C2DFEC15-72AF-4BF3-9041-629DE495044C}" srcOrd="0" destOrd="0" presId="urn:microsoft.com/office/officeart/2005/8/layout/chevron2"/>
    <dgm:cxn modelId="{69930762-C577-42E0-B99B-4798AEC29836}" type="presOf" srcId="{56610783-1095-4460-A938-3E6ECF2C27CF}" destId="{2C4A6404-4C31-4F6E-A471-FF07AF64ABFE}" srcOrd="0" destOrd="0" presId="urn:microsoft.com/office/officeart/2005/8/layout/chevron2"/>
    <dgm:cxn modelId="{38859976-49A2-4271-9734-D146BE75D470}" type="presOf" srcId="{666FC7E9-0E47-46A0-9843-2F2C4ABA9DF3}" destId="{FB5412D7-1968-4931-BE3E-56E58462E985}" srcOrd="0" destOrd="0" presId="urn:microsoft.com/office/officeart/2005/8/layout/chevron2"/>
    <dgm:cxn modelId="{82C369DF-51DF-4DD0-A67D-22C4A1FAF545}" srcId="{368F18FE-680F-4872-AEF0-B830A0F45628}" destId="{D6E9C869-3074-4FD5-8D56-FF298A1C3C1D}" srcOrd="0" destOrd="0" parTransId="{1737B7A8-03FD-47A1-8A7A-0934A6E232B1}" sibTransId="{CE7D91D3-94BD-43E2-B7AE-D0EB8621ECD1}"/>
    <dgm:cxn modelId="{192CEA60-353D-4372-850F-2CC953ED11FA}" type="presOf" srcId="{1A813C7F-B7C7-4BB4-942A-ACE2E36EDD40}" destId="{57DE9004-4EB0-491C-8BE1-9DBDF0CDB0A8}" srcOrd="0" destOrd="0" presId="urn:microsoft.com/office/officeart/2005/8/layout/chevron2"/>
    <dgm:cxn modelId="{9B141D5F-F729-47E3-A47D-C320E793C318}" type="presOf" srcId="{368F18FE-680F-4872-AEF0-B830A0F45628}" destId="{AAABE328-C6DB-4E1B-88E5-440A4F4BB433}" srcOrd="0" destOrd="0" presId="urn:microsoft.com/office/officeart/2005/8/layout/chevron2"/>
    <dgm:cxn modelId="{811C4DDC-CAD7-4A59-B9BC-01868239F299}" type="presOf" srcId="{8ACA29A4-3B30-4F12-B245-697FD144E4BE}" destId="{27638318-B8B6-45C9-B5DE-C84D18D9B9C5}" srcOrd="0" destOrd="0" presId="urn:microsoft.com/office/officeart/2005/8/layout/chevron2"/>
    <dgm:cxn modelId="{E10FC70B-0D37-4A5F-85E7-F762BB5C6FF1}" srcId="{8ACA29A4-3B30-4F12-B245-697FD144E4BE}" destId="{1A813C7F-B7C7-4BB4-942A-ACE2E36EDD40}" srcOrd="0" destOrd="0" parTransId="{7AEA7CC5-7F20-4BCB-9CEF-CF38F1C28B03}" sibTransId="{18A13387-A683-4BF1-8F2F-62B0035309AF}"/>
    <dgm:cxn modelId="{C7C860B4-B3A0-4C63-BBCC-393910D3110B}" srcId="{368F18FE-680F-4872-AEF0-B830A0F45628}" destId="{666FC7E9-0E47-46A0-9843-2F2C4ABA9DF3}" srcOrd="1" destOrd="0" parTransId="{D54B4290-E4AF-419E-AD36-E0E417EFF97F}" sibTransId="{32220159-2FC9-4951-A01D-C603302599DE}"/>
    <dgm:cxn modelId="{9FE65A13-8DBD-4087-9743-33E2995AD503}" srcId="{D6E9C869-3074-4FD5-8D56-FF298A1C3C1D}" destId="{12A5762F-D753-475A-B591-582CBB33693C}" srcOrd="0" destOrd="0" parTransId="{95658066-8244-473A-952A-86DE7D83FB7E}" sibTransId="{D9077BDA-0AF2-43FB-A9FA-C05E3ACD07C4}"/>
    <dgm:cxn modelId="{CD258654-4AB8-4A0F-BB3B-E4A6862B935C}" srcId="{368F18FE-680F-4872-AEF0-B830A0F45628}" destId="{8ACA29A4-3B30-4F12-B245-697FD144E4BE}" srcOrd="2" destOrd="0" parTransId="{F3C75E5F-5F88-4638-9DAC-234FB0BBB528}" sibTransId="{19A6ACAC-D8F1-4CDE-BD2F-CB0C90A60491}"/>
    <dgm:cxn modelId="{1ED878C9-216D-4446-8BE1-AC64C83F1F7C}" srcId="{666FC7E9-0E47-46A0-9843-2F2C4ABA9DF3}" destId="{56610783-1095-4460-A938-3E6ECF2C27CF}" srcOrd="0" destOrd="0" parTransId="{8E4C0901-A65C-4718-BB0D-F01E3825B75A}" sibTransId="{D699EDCB-A5B5-43B6-B5B8-813F48F4A12F}"/>
    <dgm:cxn modelId="{370B1E59-4A02-49CB-B470-587490D1373F}" type="presOf" srcId="{D6E9C869-3074-4FD5-8D56-FF298A1C3C1D}" destId="{116C440D-297B-4F33-9A0B-ECF0EA5CD776}" srcOrd="0" destOrd="0" presId="urn:microsoft.com/office/officeart/2005/8/layout/chevron2"/>
    <dgm:cxn modelId="{D355F925-6F43-4C55-A393-9CD41C5F28A0}" type="presParOf" srcId="{AAABE328-C6DB-4E1B-88E5-440A4F4BB433}" destId="{9C002AB2-2029-4C36-BD75-888EBD796A25}" srcOrd="0" destOrd="0" presId="urn:microsoft.com/office/officeart/2005/8/layout/chevron2"/>
    <dgm:cxn modelId="{DB1C6929-B06D-4F10-A5A4-794029DDB5C5}" type="presParOf" srcId="{9C002AB2-2029-4C36-BD75-888EBD796A25}" destId="{116C440D-297B-4F33-9A0B-ECF0EA5CD776}" srcOrd="0" destOrd="0" presId="urn:microsoft.com/office/officeart/2005/8/layout/chevron2"/>
    <dgm:cxn modelId="{4A102D10-2EC1-421D-9A01-B57460D6D87F}" type="presParOf" srcId="{9C002AB2-2029-4C36-BD75-888EBD796A25}" destId="{C2DFEC15-72AF-4BF3-9041-629DE495044C}" srcOrd="1" destOrd="0" presId="urn:microsoft.com/office/officeart/2005/8/layout/chevron2"/>
    <dgm:cxn modelId="{3ED00D46-B4D4-4B32-985B-80728204B80B}" type="presParOf" srcId="{AAABE328-C6DB-4E1B-88E5-440A4F4BB433}" destId="{00538257-67AD-4BAE-AA17-B9CB41BA0F14}" srcOrd="1" destOrd="0" presId="urn:microsoft.com/office/officeart/2005/8/layout/chevron2"/>
    <dgm:cxn modelId="{AE6C1E5B-6E7A-460D-9C96-F8E922BDC80E}" type="presParOf" srcId="{AAABE328-C6DB-4E1B-88E5-440A4F4BB433}" destId="{EF0D7A4C-E94D-44E3-87F8-48A5C78D5BF2}" srcOrd="2" destOrd="0" presId="urn:microsoft.com/office/officeart/2005/8/layout/chevron2"/>
    <dgm:cxn modelId="{183D42EF-1E98-493E-A891-500E3D3C80C4}" type="presParOf" srcId="{EF0D7A4C-E94D-44E3-87F8-48A5C78D5BF2}" destId="{FB5412D7-1968-4931-BE3E-56E58462E985}" srcOrd="0" destOrd="0" presId="urn:microsoft.com/office/officeart/2005/8/layout/chevron2"/>
    <dgm:cxn modelId="{66EFFA89-8EA6-4FB7-A6C5-C255F08D9355}" type="presParOf" srcId="{EF0D7A4C-E94D-44E3-87F8-48A5C78D5BF2}" destId="{2C4A6404-4C31-4F6E-A471-FF07AF64ABFE}" srcOrd="1" destOrd="0" presId="urn:microsoft.com/office/officeart/2005/8/layout/chevron2"/>
    <dgm:cxn modelId="{09A5BB23-CB9E-45F5-9C78-A58CD2095392}" type="presParOf" srcId="{AAABE328-C6DB-4E1B-88E5-440A4F4BB433}" destId="{79B1643F-4F83-4A91-91BC-5FB4C2690906}" srcOrd="3" destOrd="0" presId="urn:microsoft.com/office/officeart/2005/8/layout/chevron2"/>
    <dgm:cxn modelId="{4E01BE2A-C3A2-4EDD-97B2-FE88940C1D77}" type="presParOf" srcId="{AAABE328-C6DB-4E1B-88E5-440A4F4BB433}" destId="{D725E789-16CE-4A28-B599-CA0A4BBC6841}" srcOrd="4" destOrd="0" presId="urn:microsoft.com/office/officeart/2005/8/layout/chevron2"/>
    <dgm:cxn modelId="{2EA10C04-7D59-474D-B2E9-7CBB4FA4681F}" type="presParOf" srcId="{D725E789-16CE-4A28-B599-CA0A4BBC6841}" destId="{27638318-B8B6-45C9-B5DE-C84D18D9B9C5}" srcOrd="0" destOrd="0" presId="urn:microsoft.com/office/officeart/2005/8/layout/chevron2"/>
    <dgm:cxn modelId="{46C6FE48-2E5A-46A3-921B-788C3055AECB}" type="presParOf" srcId="{D725E789-16CE-4A28-B599-CA0A4BBC6841}" destId="{57DE9004-4EB0-491C-8BE1-9DBDF0CDB0A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9" name="Shape 239"/>
          <p:cNvSpPr>
            <a:spLocks noGrp="1" noRot="1" noChangeAspect="1"/>
          </p:cNvSpPr>
          <p:nvPr>
            <p:ph type="sldImg"/>
          </p:nvPr>
        </p:nvSpPr>
        <p:spPr>
          <a:xfrm>
            <a:off x="1181100" y="696913"/>
            <a:ext cx="4648200" cy="3486150"/>
          </a:xfrm>
          <a:prstGeom prst="rect">
            <a:avLst/>
          </a:prstGeom>
        </p:spPr>
        <p:txBody>
          <a:bodyPr lIns="93177" tIns="46589" rIns="93177" bIns="46589"/>
          <a:lstStyle/>
          <a:p>
            <a:endParaRPr/>
          </a:p>
        </p:txBody>
      </p:sp>
      <p:sp>
        <p:nvSpPr>
          <p:cNvPr id="240" name="Shape 240"/>
          <p:cNvSpPr>
            <a:spLocks noGrp="1"/>
          </p:cNvSpPr>
          <p:nvPr>
            <p:ph type="body" sz="quarter" idx="1"/>
          </p:nvPr>
        </p:nvSpPr>
        <p:spPr>
          <a:xfrm>
            <a:off x="934720" y="4415790"/>
            <a:ext cx="5140960" cy="4183380"/>
          </a:xfrm>
          <a:prstGeom prst="rect">
            <a:avLst/>
          </a:prstGeom>
        </p:spPr>
        <p:txBody>
          <a:bodyPr lIns="93177" tIns="46589" rIns="93177" bIns="46589"/>
          <a:lstStyle/>
          <a:p>
            <a:endParaRPr/>
          </a:p>
        </p:txBody>
      </p:sp>
    </p:spTree>
    <p:extLst>
      <p:ext uri="{BB962C8B-B14F-4D97-AF65-F5344CB8AC3E}">
        <p14:creationId xmlns:p14="http://schemas.microsoft.com/office/powerpoint/2010/main" val="51408133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17349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191502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9688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90320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71137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7113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78786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sp>
        <p:nvSpPr>
          <p:cNvPr id="17" name="Shape 17"/>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8" name="Shape 18"/>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19" name="Shape 19"/>
          <p:cNvSpPr>
            <a:spLocks noGrp="1"/>
          </p:cNvSpPr>
          <p:nvPr>
            <p:ph type="title"/>
          </p:nvPr>
        </p:nvSpPr>
        <p:spPr>
          <a:xfrm>
            <a:off x="524222" y="2384425"/>
            <a:ext cx="8171756" cy="914400"/>
          </a:xfrm>
          <a:prstGeom prst="rect">
            <a:avLst/>
          </a:prstGeom>
        </p:spPr>
        <p:txBody>
          <a:bodyPr anchor="b">
            <a:noAutofit/>
          </a:bodyPr>
          <a:lstStyle>
            <a:lvl1pPr>
              <a:defRPr sz="5400" cap="all"/>
            </a:lvl1pPr>
          </a:lstStyle>
          <a:p>
            <a:r>
              <a:t>Title Text</a:t>
            </a:r>
          </a:p>
        </p:txBody>
      </p:sp>
      <p:sp>
        <p:nvSpPr>
          <p:cNvPr id="20" name="Shape 20"/>
          <p:cNvSpPr>
            <a:spLocks noGrp="1"/>
          </p:cNvSpPr>
          <p:nvPr>
            <p:ph type="body" sz="half" idx="1"/>
          </p:nvPr>
        </p:nvSpPr>
        <p:spPr>
          <a:xfrm>
            <a:off x="1704108" y="3805431"/>
            <a:ext cx="5430984" cy="2342834"/>
          </a:xfrm>
          <a:prstGeom prst="rect">
            <a:avLst/>
          </a:prstGeom>
        </p:spPr>
        <p:txBody>
          <a:bodyPr/>
          <a:lstStyle>
            <a:lvl1pPr marL="0" indent="0" algn="ctr">
              <a:buClrTx/>
              <a:buSzTx/>
              <a:buFontTx/>
              <a:buNone/>
              <a:defRPr>
                <a:solidFill>
                  <a:srgbClr val="666666"/>
                </a:solidFill>
              </a:defRPr>
            </a:lvl1pPr>
            <a:lvl2pPr marL="0" indent="457200" algn="ctr">
              <a:buClrTx/>
              <a:buSzTx/>
              <a:buFontTx/>
              <a:buNone/>
              <a:defRPr>
                <a:solidFill>
                  <a:srgbClr val="666666"/>
                </a:solidFill>
              </a:defRPr>
            </a:lvl2pPr>
            <a:lvl3pPr marL="0" indent="914400" algn="ctr">
              <a:buClrTx/>
              <a:buSzTx/>
              <a:buFontTx/>
              <a:buNone/>
              <a:defRPr>
                <a:solidFill>
                  <a:srgbClr val="666666"/>
                </a:solidFill>
              </a:defRPr>
            </a:lvl3pPr>
            <a:lvl4pPr marL="0" indent="1371600" algn="ctr">
              <a:buClrTx/>
              <a:buSzTx/>
              <a:buFontTx/>
              <a:buNone/>
              <a:defRPr>
                <a:solidFill>
                  <a:srgbClr val="666666"/>
                </a:solidFill>
              </a:defRPr>
            </a:lvl4pPr>
            <a:lvl5pPr marL="0" indent="1828800" algn="ctr">
              <a:buClrTx/>
              <a:buSzTx/>
              <a:buFontTx/>
              <a:buNone/>
              <a:defRPr>
                <a:solidFill>
                  <a:srgbClr val="666666"/>
                </a:solidFill>
              </a:defRPr>
            </a:lvl5pPr>
          </a:lstStyle>
          <a:p>
            <a:r>
              <a:t>Body Level One</a:t>
            </a:r>
          </a:p>
          <a:p>
            <a:pPr lvl="1"/>
            <a:r>
              <a:t>Body Level Two</a:t>
            </a:r>
          </a:p>
          <a:p>
            <a:pPr lvl="2"/>
            <a:r>
              <a:t>Body Level Three</a:t>
            </a:r>
          </a:p>
          <a:p>
            <a:pPr lvl="3"/>
            <a:r>
              <a:t>Body Level Four</a:t>
            </a:r>
          </a:p>
          <a:p>
            <a:pPr lvl="4"/>
            <a:r>
              <a:t>Body Level Five</a:t>
            </a:r>
          </a:p>
        </p:txBody>
      </p:sp>
      <p:sp>
        <p:nvSpPr>
          <p:cNvPr id="21" name="Shape 21"/>
          <p:cNvSpPr>
            <a:spLocks noGrp="1"/>
          </p:cNvSpPr>
          <p:nvPr>
            <p:ph type="sldNum" sz="quarter" idx="2"/>
          </p:nvPr>
        </p:nvSpPr>
        <p:spPr>
          <a:xfrm>
            <a:off x="8775700" y="23622"/>
            <a:ext cx="1066800" cy="307340"/>
          </a:xfrm>
          <a:prstGeom prst="rect">
            <a:avLst/>
          </a:prstGeom>
        </p:spPr>
        <p:txBody>
          <a:bodyPr/>
          <a:lstStyle/>
          <a:p>
            <a:fld id="{86CB4B4D-7CA3-9044-876B-883B54F8677D}" type="slidenum">
              <a:t>‹#›</a:t>
            </a:fld>
            <a:endParaRPr/>
          </a:p>
        </p:txBody>
      </p:sp>
      <p:sp>
        <p:nvSpPr>
          <p:cNvPr id="22" name="Shape 22"/>
          <p:cNvSpPr/>
          <p:nvPr/>
        </p:nvSpPr>
        <p:spPr>
          <a:xfrm>
            <a:off x="685799" y="3398519"/>
            <a:ext cx="7848601" cy="1590"/>
          </a:xfrm>
          <a:prstGeom prst="line">
            <a:avLst/>
          </a:prstGeom>
          <a:ln w="19050">
            <a:solidFill>
              <a:srgbClr val="C50036"/>
            </a:solidFill>
            <a:bevel/>
          </a:ln>
        </p:spPr>
        <p:txBody>
          <a:bodyPr lIns="45719" rIns="45719"/>
          <a:lstStyle/>
          <a:p>
            <a:pPr defTabSz="457200">
              <a:defRPr sz="1200">
                <a:solidFill>
                  <a:srgbClr val="000000"/>
                </a:solidFill>
                <a:latin typeface="+mj-lt"/>
                <a:ea typeface="+mj-ea"/>
                <a:cs typeface="+mj-cs"/>
                <a:sym typeface="Helvetica"/>
              </a:defRPr>
            </a:pPr>
            <a:endParaRPr/>
          </a:p>
        </p:txBody>
      </p:sp>
      <p:grpSp>
        <p:nvGrpSpPr>
          <p:cNvPr id="26" name="Group 26"/>
          <p:cNvGrpSpPr/>
          <p:nvPr/>
        </p:nvGrpSpPr>
        <p:grpSpPr>
          <a:xfrm>
            <a:off x="82550" y="24826"/>
            <a:ext cx="3052329" cy="323163"/>
            <a:chOff x="0" y="-13274"/>
            <a:chExt cx="3052329" cy="323162"/>
          </a:xfrm>
        </p:grpSpPr>
        <p:pic>
          <p:nvPicPr>
            <p:cNvPr id="23"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24" name="Shape 24"/>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sp>
          <p:nvSpPr>
            <p:cNvPr id="25" name="Shape 25"/>
            <p:cNvSpPr/>
            <p:nvPr/>
          </p:nvSpPr>
          <p:spPr>
            <a:xfrm>
              <a:off x="1268829" y="-13274"/>
              <a:ext cx="1783500" cy="323162"/>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gr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58" name="Shape 58"/>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59" name="Shape 59"/>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60" name="Shape 60"/>
          <p:cNvSpPr>
            <a:spLocks noGrp="1"/>
          </p:cNvSpPr>
          <p:nvPr>
            <p:ph type="title"/>
          </p:nvPr>
        </p:nvSpPr>
        <p:spPr>
          <a:xfrm>
            <a:off x="457200" y="384048"/>
            <a:ext cx="8229600" cy="1289304"/>
          </a:xfrm>
          <a:prstGeom prst="rect">
            <a:avLst/>
          </a:prstGeom>
        </p:spPr>
        <p:txBody>
          <a:bodyPr/>
          <a:lstStyle/>
          <a:p>
            <a:r>
              <a:t>Title Text</a:t>
            </a:r>
          </a:p>
        </p:txBody>
      </p:sp>
      <p:sp>
        <p:nvSpPr>
          <p:cNvPr id="61" name="Shape 61"/>
          <p:cNvSpPr>
            <a:spLocks noGrp="1"/>
          </p:cNvSpPr>
          <p:nvPr>
            <p:ph type="sldNum" sz="quarter" idx="2"/>
          </p:nvPr>
        </p:nvSpPr>
        <p:spPr>
          <a:xfrm>
            <a:off x="8801100" y="36322"/>
            <a:ext cx="1066800" cy="307340"/>
          </a:xfrm>
          <a:prstGeom prst="rect">
            <a:avLst/>
          </a:prstGeom>
        </p:spPr>
        <p:txBody>
          <a:bodyPr/>
          <a:lstStyle/>
          <a:p>
            <a:fld id="{86CB4B4D-7CA3-9044-876B-883B54F8677D}" type="slidenum">
              <a:t>‹#›</a:t>
            </a:fld>
            <a:endParaRPr/>
          </a:p>
        </p:txBody>
      </p:sp>
      <p:sp>
        <p:nvSpPr>
          <p:cNvPr id="62" name="Shape 62"/>
          <p:cNvSpPr>
            <a:spLocks noGrp="1"/>
          </p:cNvSpPr>
          <p:nvPr>
            <p:ph type="body" sz="half" idx="1"/>
          </p:nvPr>
        </p:nvSpPr>
        <p:spPr>
          <a:xfrm>
            <a:off x="457200" y="1673351"/>
            <a:ext cx="4038600" cy="4141315"/>
          </a:xfrm>
          <a:prstGeom prst="rect">
            <a:avLst/>
          </a:prstGeom>
        </p:spPr>
        <p:txBody>
          <a:bodyPr/>
          <a:lstStyle>
            <a:lvl1pPr>
              <a:spcBef>
                <a:spcPts val="600"/>
              </a:spcBef>
              <a:defRPr sz="2800"/>
            </a:lvl1pPr>
            <a:lvl2pPr marL="487680" indent="-213360">
              <a:spcBef>
                <a:spcPts val="600"/>
              </a:spcBef>
              <a:defRPr sz="2800"/>
            </a:lvl2pPr>
            <a:lvl3pPr marL="804672" indent="-256032">
              <a:spcBef>
                <a:spcPts val="600"/>
              </a:spcBef>
              <a:defRPr sz="2800"/>
            </a:lvl3pPr>
            <a:lvl4pPr marL="1107439" indent="-284480">
              <a:spcBef>
                <a:spcPts val="600"/>
              </a:spcBef>
              <a:defRPr sz="2800"/>
            </a:lvl4pPr>
            <a:lvl5pPr marL="1264919" indent="-21336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63" name="Shape 63"/>
          <p:cNvSpPr>
            <a:spLocks noGrp="1"/>
          </p:cNvSpPr>
          <p:nvPr>
            <p:ph sz="half" idx="3"/>
          </p:nvPr>
        </p:nvSpPr>
        <p:spPr>
          <a:xfrm>
            <a:off x="4648200" y="1673351"/>
            <a:ext cx="4038600" cy="4141315"/>
          </a:xfrm>
          <a:prstGeom prst="rect">
            <a:avLst/>
          </a:prstGeom>
        </p:spPr>
        <p:txBody>
          <a:bodyPr/>
          <a:lstStyle/>
          <a:p>
            <a:endParaRPr/>
          </a:p>
        </p:txBody>
      </p:sp>
      <p:grpSp>
        <p:nvGrpSpPr>
          <p:cNvPr id="67" name="Group 67"/>
          <p:cNvGrpSpPr/>
          <p:nvPr/>
        </p:nvGrpSpPr>
        <p:grpSpPr>
          <a:xfrm>
            <a:off x="82550" y="38100"/>
            <a:ext cx="1238250" cy="281824"/>
            <a:chOff x="0" y="0"/>
            <a:chExt cx="1238250" cy="281823"/>
          </a:xfrm>
        </p:grpSpPr>
        <p:pic>
          <p:nvPicPr>
            <p:cNvPr id="64"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65" name="Shape 65"/>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2" name="Shape 25"/>
          <p:cNvSpPr/>
          <p:nvPr userDrawn="1"/>
        </p:nvSpPr>
        <p:spPr>
          <a:xfrm>
            <a:off x="1351379" y="24826"/>
            <a:ext cx="1783500"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sp>
        <p:nvSpPr>
          <p:cNvPr id="74" name="Shape 74"/>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75" name="Shape 75"/>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76" name="Shape 76"/>
          <p:cNvSpPr>
            <a:spLocks noGrp="1"/>
          </p:cNvSpPr>
          <p:nvPr>
            <p:ph type="title"/>
          </p:nvPr>
        </p:nvSpPr>
        <p:spPr>
          <a:xfrm>
            <a:off x="457200" y="474945"/>
            <a:ext cx="8229600" cy="1107510"/>
          </a:xfrm>
          <a:prstGeom prst="rect">
            <a:avLst/>
          </a:prstGeom>
        </p:spPr>
        <p:txBody>
          <a:bodyPr/>
          <a:lstStyle/>
          <a:p>
            <a:r>
              <a:t>Title Text</a:t>
            </a:r>
          </a:p>
        </p:txBody>
      </p:sp>
      <p:sp>
        <p:nvSpPr>
          <p:cNvPr id="77" name="Shape 77"/>
          <p:cNvSpPr>
            <a:spLocks noGrp="1"/>
          </p:cNvSpPr>
          <p:nvPr>
            <p:ph type="sldNum" sz="quarter" idx="2"/>
          </p:nvPr>
        </p:nvSpPr>
        <p:spPr>
          <a:xfrm>
            <a:off x="8801100" y="23622"/>
            <a:ext cx="1066800" cy="307340"/>
          </a:xfrm>
          <a:prstGeom prst="rect">
            <a:avLst/>
          </a:prstGeom>
        </p:spPr>
        <p:txBody>
          <a:bodyPr/>
          <a:lstStyle/>
          <a:p>
            <a:fld id="{86CB4B4D-7CA3-9044-876B-883B54F8677D}" type="slidenum">
              <a:t>‹#›</a:t>
            </a:fld>
            <a:endParaRPr/>
          </a:p>
        </p:txBody>
      </p:sp>
      <p:sp>
        <p:nvSpPr>
          <p:cNvPr id="78" name="Shape 78"/>
          <p:cNvSpPr>
            <a:spLocks noGrp="1"/>
          </p:cNvSpPr>
          <p:nvPr>
            <p:ph sz="half" idx="3"/>
          </p:nvPr>
        </p:nvSpPr>
        <p:spPr>
          <a:xfrm>
            <a:off x="4864744" y="1463485"/>
            <a:ext cx="3822056" cy="4359540"/>
          </a:xfrm>
          <a:prstGeom prst="rect">
            <a:avLst/>
          </a:prstGeom>
        </p:spPr>
        <p:txBody>
          <a:bodyPr/>
          <a:lstStyle/>
          <a:p>
            <a:endParaRPr/>
          </a:p>
        </p:txBody>
      </p:sp>
      <p:sp>
        <p:nvSpPr>
          <p:cNvPr id="79" name="Shape 79"/>
          <p:cNvSpPr>
            <a:spLocks noGrp="1"/>
          </p:cNvSpPr>
          <p:nvPr>
            <p:ph type="body" sz="half" idx="1"/>
          </p:nvPr>
        </p:nvSpPr>
        <p:spPr>
          <a:xfrm>
            <a:off x="444500" y="1506254"/>
            <a:ext cx="3931921" cy="4274002"/>
          </a:xfrm>
          <a:prstGeom prst="rect">
            <a:avLst/>
          </a:prstGeom>
        </p:spPr>
        <p:txBody>
          <a:bodyPr anchor="ctr"/>
          <a:lstStyle>
            <a:lvl1pPr marL="0" indent="0" algn="ctr">
              <a:spcBef>
                <a:spcPts val="400"/>
              </a:spcBef>
              <a:buClrTx/>
              <a:buSzTx/>
              <a:buFontTx/>
              <a:buNone/>
              <a:defRPr sz="2000">
                <a:solidFill>
                  <a:srgbClr val="0F7988"/>
                </a:solidFill>
              </a:defRPr>
            </a:lvl1pPr>
            <a:lvl2pPr marL="0" indent="457200" algn="ctr">
              <a:spcBef>
                <a:spcPts val="400"/>
              </a:spcBef>
              <a:buClrTx/>
              <a:buSzTx/>
              <a:buFontTx/>
              <a:buNone/>
              <a:defRPr sz="2000">
                <a:solidFill>
                  <a:srgbClr val="0F7988"/>
                </a:solidFill>
              </a:defRPr>
            </a:lvl2pPr>
            <a:lvl3pPr marL="0" indent="914400" algn="ctr">
              <a:spcBef>
                <a:spcPts val="400"/>
              </a:spcBef>
              <a:buClrTx/>
              <a:buSzTx/>
              <a:buFontTx/>
              <a:buNone/>
              <a:defRPr sz="2000">
                <a:solidFill>
                  <a:srgbClr val="0F7988"/>
                </a:solidFill>
              </a:defRPr>
            </a:lvl3pPr>
            <a:lvl4pPr marL="0" indent="1371600" algn="ctr">
              <a:spcBef>
                <a:spcPts val="400"/>
              </a:spcBef>
              <a:buClrTx/>
              <a:buSzTx/>
              <a:buFontTx/>
              <a:buNone/>
              <a:defRPr sz="2000">
                <a:solidFill>
                  <a:srgbClr val="0F7988"/>
                </a:solidFill>
              </a:defRPr>
            </a:lvl4pPr>
            <a:lvl5pPr marL="0" indent="1828800" algn="ctr">
              <a:spcBef>
                <a:spcPts val="400"/>
              </a:spcBef>
              <a:buClrTx/>
              <a:buSzTx/>
              <a:buFontTx/>
              <a:buNone/>
              <a:defRPr sz="2000">
                <a:solidFill>
                  <a:srgbClr val="0F7988"/>
                </a:solidFill>
              </a:defRPr>
            </a:lvl5pPr>
          </a:lstStyle>
          <a:p>
            <a:r>
              <a:t>Body Level One</a:t>
            </a:r>
          </a:p>
          <a:p>
            <a:pPr lvl="1"/>
            <a:r>
              <a:t>Body Level Two</a:t>
            </a:r>
          </a:p>
          <a:p>
            <a:pPr lvl="2"/>
            <a:r>
              <a:t>Body Level Three</a:t>
            </a:r>
          </a:p>
          <a:p>
            <a:pPr lvl="3"/>
            <a:r>
              <a:t>Body Level Four</a:t>
            </a:r>
          </a:p>
          <a:p>
            <a:pPr lvl="4"/>
            <a:r>
              <a:t>Body Level Five</a:t>
            </a:r>
          </a:p>
        </p:txBody>
      </p:sp>
      <p:grpSp>
        <p:nvGrpSpPr>
          <p:cNvPr id="83" name="Group 83"/>
          <p:cNvGrpSpPr/>
          <p:nvPr/>
        </p:nvGrpSpPr>
        <p:grpSpPr>
          <a:xfrm>
            <a:off x="82550" y="38100"/>
            <a:ext cx="1238250" cy="281824"/>
            <a:chOff x="0" y="0"/>
            <a:chExt cx="1238250" cy="281823"/>
          </a:xfrm>
        </p:grpSpPr>
        <p:pic>
          <p:nvPicPr>
            <p:cNvPr id="80"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81" name="Shape 81"/>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2" name="Shape 25"/>
          <p:cNvSpPr/>
          <p:nvPr userDrawn="1"/>
        </p:nvSpPr>
        <p:spPr>
          <a:xfrm>
            <a:off x="1351379" y="24826"/>
            <a:ext cx="1783500"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sp>
        <p:nvSpPr>
          <p:cNvPr id="90" name="Shape 90"/>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91" name="Shape 91"/>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92" name="Shape 92"/>
          <p:cNvSpPr>
            <a:spLocks noGrp="1"/>
          </p:cNvSpPr>
          <p:nvPr>
            <p:ph type="title"/>
          </p:nvPr>
        </p:nvSpPr>
        <p:spPr>
          <a:prstGeom prst="rect">
            <a:avLst/>
          </a:prstGeom>
        </p:spPr>
        <p:txBody>
          <a:bodyPr/>
          <a:lstStyle/>
          <a:p>
            <a:r>
              <a:t>Title Text</a:t>
            </a:r>
          </a:p>
        </p:txBody>
      </p:sp>
      <p:sp>
        <p:nvSpPr>
          <p:cNvPr id="93" name="Shape 93"/>
          <p:cNvSpPr>
            <a:spLocks noGrp="1"/>
          </p:cNvSpPr>
          <p:nvPr>
            <p:ph type="sldNum" sz="quarter" idx="2"/>
          </p:nvPr>
        </p:nvSpPr>
        <p:spPr>
          <a:xfrm>
            <a:off x="8826500" y="23622"/>
            <a:ext cx="1066800" cy="307340"/>
          </a:xfrm>
          <a:prstGeom prst="rect">
            <a:avLst/>
          </a:prstGeom>
        </p:spPr>
        <p:txBody>
          <a:bodyPr/>
          <a:lstStyle/>
          <a:p>
            <a:fld id="{86CB4B4D-7CA3-9044-876B-883B54F8677D}" type="slidenum">
              <a:t>‹#›</a:t>
            </a:fld>
            <a:endParaRPr/>
          </a:p>
        </p:txBody>
      </p:sp>
      <p:grpSp>
        <p:nvGrpSpPr>
          <p:cNvPr id="97" name="Group 97"/>
          <p:cNvGrpSpPr/>
          <p:nvPr/>
        </p:nvGrpSpPr>
        <p:grpSpPr>
          <a:xfrm>
            <a:off x="82550" y="38100"/>
            <a:ext cx="1238250" cy="281824"/>
            <a:chOff x="0" y="0"/>
            <a:chExt cx="1238250" cy="281823"/>
          </a:xfrm>
        </p:grpSpPr>
        <p:pic>
          <p:nvPicPr>
            <p:cNvPr id="94"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95" name="Shape 95"/>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0" name="Shape 25"/>
          <p:cNvSpPr/>
          <p:nvPr userDrawn="1"/>
        </p:nvSpPr>
        <p:spPr>
          <a:xfrm>
            <a:off x="1351379" y="24826"/>
            <a:ext cx="1783500"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34" name="Shape 134"/>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35" name="Shape 135"/>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136" name="Shape 136"/>
          <p:cNvSpPr>
            <a:spLocks noGrp="1"/>
          </p:cNvSpPr>
          <p:nvPr>
            <p:ph type="title"/>
          </p:nvPr>
        </p:nvSpPr>
        <p:spPr>
          <a:xfrm>
            <a:off x="457200" y="0"/>
            <a:ext cx="2142681" cy="2057400"/>
          </a:xfrm>
          <a:prstGeom prst="rect">
            <a:avLst/>
          </a:prstGeom>
        </p:spPr>
        <p:txBody>
          <a:bodyPr anchor="b"/>
          <a:lstStyle>
            <a:lvl1pPr>
              <a:defRPr sz="2400" b="0"/>
            </a:lvl1pPr>
          </a:lstStyle>
          <a:p>
            <a:r>
              <a:t>Title Text</a:t>
            </a:r>
          </a:p>
        </p:txBody>
      </p:sp>
      <p:sp>
        <p:nvSpPr>
          <p:cNvPr id="137" name="Shape 137"/>
          <p:cNvSpPr>
            <a:spLocks noGrp="1"/>
          </p:cNvSpPr>
          <p:nvPr>
            <p:ph type="sldNum" sz="quarter" idx="2"/>
          </p:nvPr>
        </p:nvSpPr>
        <p:spPr>
          <a:xfrm>
            <a:off x="8826500" y="23622"/>
            <a:ext cx="1066800" cy="307340"/>
          </a:xfrm>
          <a:prstGeom prst="rect">
            <a:avLst/>
          </a:prstGeom>
        </p:spPr>
        <p:txBody>
          <a:bodyPr/>
          <a:lstStyle/>
          <a:p>
            <a:fld id="{86CB4B4D-7CA3-9044-876B-883B54F8677D}" type="slidenum">
              <a:t>‹#›</a:t>
            </a:fld>
            <a:endParaRPr/>
          </a:p>
        </p:txBody>
      </p:sp>
      <p:sp>
        <p:nvSpPr>
          <p:cNvPr id="138" name="Shape 138"/>
          <p:cNvSpPr>
            <a:spLocks noGrp="1"/>
          </p:cNvSpPr>
          <p:nvPr>
            <p:ph idx="3"/>
          </p:nvPr>
        </p:nvSpPr>
        <p:spPr>
          <a:xfrm>
            <a:off x="3227387" y="917575"/>
            <a:ext cx="5486401" cy="4873154"/>
          </a:xfrm>
          <a:prstGeom prst="rect">
            <a:avLst/>
          </a:prstGeom>
        </p:spPr>
        <p:txBody>
          <a:bodyPr/>
          <a:lstStyle/>
          <a:p>
            <a:endParaRPr/>
          </a:p>
        </p:txBody>
      </p:sp>
      <p:sp>
        <p:nvSpPr>
          <p:cNvPr id="139" name="Shape 139"/>
          <p:cNvSpPr>
            <a:spLocks noGrp="1"/>
          </p:cNvSpPr>
          <p:nvPr>
            <p:ph type="body" sz="quarter" idx="1"/>
          </p:nvPr>
        </p:nvSpPr>
        <p:spPr>
          <a:xfrm>
            <a:off x="457200" y="2133600"/>
            <a:ext cx="2139696" cy="3661569"/>
          </a:xfrm>
          <a:prstGeom prst="rect">
            <a:avLst/>
          </a:prstGeom>
        </p:spPr>
        <p:txBody>
          <a:bodyPr/>
          <a:lstStyle>
            <a:lvl1pPr marL="0" indent="0">
              <a:spcBef>
                <a:spcPts val="300"/>
              </a:spcBef>
              <a:buClrTx/>
              <a:buSzTx/>
              <a:buFontTx/>
              <a:buNone/>
              <a:defRPr sz="1400"/>
            </a:lvl1pPr>
            <a:lvl2pPr marL="0" indent="457200">
              <a:spcBef>
                <a:spcPts val="300"/>
              </a:spcBef>
              <a:buClrTx/>
              <a:buSzTx/>
              <a:buFontTx/>
              <a:buNone/>
              <a:defRPr sz="1400"/>
            </a:lvl2pPr>
            <a:lvl3pPr marL="0" indent="914400">
              <a:spcBef>
                <a:spcPts val="300"/>
              </a:spcBef>
              <a:buClrTx/>
              <a:buSzTx/>
              <a:buFontTx/>
              <a:buNone/>
              <a:defRPr sz="1400"/>
            </a:lvl3pPr>
            <a:lvl4pPr marL="0" indent="1371600">
              <a:spcBef>
                <a:spcPts val="300"/>
              </a:spcBef>
              <a:buClrTx/>
              <a:buSzTx/>
              <a:buFontTx/>
              <a:buNone/>
              <a:defRPr sz="1400"/>
            </a:lvl4pPr>
            <a:lvl5pPr marL="0" indent="1828800">
              <a:spcBef>
                <a:spcPts val="300"/>
              </a:spcBef>
              <a:buClrTx/>
              <a:buSzTx/>
              <a:buFontTx/>
              <a:buNone/>
              <a:defRPr sz="1400"/>
            </a:lvl5pPr>
          </a:lstStyle>
          <a:p>
            <a:r>
              <a:t>Body Level One</a:t>
            </a:r>
          </a:p>
          <a:p>
            <a:pPr lvl="1"/>
            <a:r>
              <a:t>Body Level Two</a:t>
            </a:r>
          </a:p>
          <a:p>
            <a:pPr lvl="2"/>
            <a:r>
              <a:t>Body Level Three</a:t>
            </a:r>
          </a:p>
          <a:p>
            <a:pPr lvl="3"/>
            <a:r>
              <a:t>Body Level Four</a:t>
            </a:r>
          </a:p>
          <a:p>
            <a:pPr lvl="4"/>
            <a:r>
              <a:t>Body Level Five</a:t>
            </a:r>
          </a:p>
        </p:txBody>
      </p:sp>
      <p:grpSp>
        <p:nvGrpSpPr>
          <p:cNvPr id="143" name="Group 143"/>
          <p:cNvGrpSpPr/>
          <p:nvPr/>
        </p:nvGrpSpPr>
        <p:grpSpPr>
          <a:xfrm>
            <a:off x="82550" y="38100"/>
            <a:ext cx="1238250" cy="281824"/>
            <a:chOff x="0" y="0"/>
            <a:chExt cx="1238250" cy="281823"/>
          </a:xfrm>
        </p:grpSpPr>
        <p:pic>
          <p:nvPicPr>
            <p:cNvPr id="140"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141" name="Shape 141"/>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2" name="Shape 25"/>
          <p:cNvSpPr/>
          <p:nvPr userDrawn="1"/>
        </p:nvSpPr>
        <p:spPr>
          <a:xfrm>
            <a:off x="1351379" y="24826"/>
            <a:ext cx="1783500"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65" name="Shape 165"/>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66" name="Shape 166"/>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167" name="Shape 167"/>
          <p:cNvSpPr>
            <a:spLocks noGrp="1"/>
          </p:cNvSpPr>
          <p:nvPr>
            <p:ph type="title"/>
          </p:nvPr>
        </p:nvSpPr>
        <p:spPr>
          <a:xfrm>
            <a:off x="6629400" y="0"/>
            <a:ext cx="2057400" cy="5876636"/>
          </a:xfrm>
          <a:prstGeom prst="rect">
            <a:avLst/>
          </a:prstGeom>
        </p:spPr>
        <p:txBody>
          <a:bodyPr anchor="b"/>
          <a:lstStyle/>
          <a:p>
            <a:r>
              <a:t>Title Text</a:t>
            </a:r>
          </a:p>
        </p:txBody>
      </p:sp>
      <p:sp>
        <p:nvSpPr>
          <p:cNvPr id="168" name="Shape 168"/>
          <p:cNvSpPr>
            <a:spLocks noGrp="1"/>
          </p:cNvSpPr>
          <p:nvPr>
            <p:ph type="body" idx="1"/>
          </p:nvPr>
        </p:nvSpPr>
        <p:spPr>
          <a:xfrm>
            <a:off x="457200" y="609600"/>
            <a:ext cx="6019800" cy="517378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69" name="Shape 169"/>
          <p:cNvSpPr>
            <a:spLocks noGrp="1"/>
          </p:cNvSpPr>
          <p:nvPr>
            <p:ph type="sldNum" sz="quarter" idx="2"/>
          </p:nvPr>
        </p:nvSpPr>
        <p:spPr>
          <a:xfrm>
            <a:off x="8839200" y="10922"/>
            <a:ext cx="1066800" cy="307340"/>
          </a:xfrm>
          <a:prstGeom prst="rect">
            <a:avLst/>
          </a:prstGeom>
        </p:spPr>
        <p:txBody>
          <a:bodyPr/>
          <a:lstStyle/>
          <a:p>
            <a:fld id="{86CB4B4D-7CA3-9044-876B-883B54F8677D}" type="slidenum">
              <a:t>‹#›</a:t>
            </a:fld>
            <a:endParaRPr/>
          </a:p>
        </p:txBody>
      </p:sp>
      <p:grpSp>
        <p:nvGrpSpPr>
          <p:cNvPr id="173" name="Group 173"/>
          <p:cNvGrpSpPr/>
          <p:nvPr/>
        </p:nvGrpSpPr>
        <p:grpSpPr>
          <a:xfrm>
            <a:off x="82550" y="38100"/>
            <a:ext cx="1238250" cy="281824"/>
            <a:chOff x="0" y="0"/>
            <a:chExt cx="1238250" cy="281823"/>
          </a:xfrm>
        </p:grpSpPr>
        <p:pic>
          <p:nvPicPr>
            <p:cNvPr id="170"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171" name="Shape 171"/>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1" name="Shape 25"/>
          <p:cNvSpPr/>
          <p:nvPr userDrawn="1"/>
        </p:nvSpPr>
        <p:spPr>
          <a:xfrm>
            <a:off x="1351379" y="24826"/>
            <a:ext cx="1783500"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180" name="Shape 180"/>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81" name="Shape 181"/>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182" name="Shape 182"/>
          <p:cNvSpPr>
            <a:spLocks noGrp="1"/>
          </p:cNvSpPr>
          <p:nvPr>
            <p:ph type="title"/>
          </p:nvPr>
        </p:nvSpPr>
        <p:spPr>
          <a:xfrm>
            <a:off x="685800" y="2384425"/>
            <a:ext cx="7848600" cy="914400"/>
          </a:xfrm>
          <a:prstGeom prst="rect">
            <a:avLst/>
          </a:prstGeom>
        </p:spPr>
        <p:txBody>
          <a:bodyPr anchor="b">
            <a:noAutofit/>
          </a:bodyPr>
          <a:lstStyle>
            <a:lvl1pPr>
              <a:defRPr sz="5400" cap="all"/>
            </a:lvl1pPr>
          </a:lstStyle>
          <a:p>
            <a:r>
              <a:t>Title Text</a:t>
            </a:r>
          </a:p>
        </p:txBody>
      </p:sp>
      <p:sp>
        <p:nvSpPr>
          <p:cNvPr id="183" name="Shape 183"/>
          <p:cNvSpPr>
            <a:spLocks noGrp="1"/>
          </p:cNvSpPr>
          <p:nvPr>
            <p:ph type="body" sz="half" idx="1"/>
          </p:nvPr>
        </p:nvSpPr>
        <p:spPr>
          <a:xfrm>
            <a:off x="1704108" y="3805431"/>
            <a:ext cx="5430984" cy="2342834"/>
          </a:xfrm>
          <a:prstGeom prst="rect">
            <a:avLst/>
          </a:prstGeom>
        </p:spPr>
        <p:txBody>
          <a:bodyPr/>
          <a:lstStyle>
            <a:lvl1pPr marL="0" indent="0" algn="ctr">
              <a:buClrTx/>
              <a:buSzTx/>
              <a:buFontTx/>
              <a:buNone/>
              <a:defRPr>
                <a:solidFill>
                  <a:srgbClr val="666666"/>
                </a:solidFill>
              </a:defRPr>
            </a:lvl1pPr>
            <a:lvl2pPr marL="0" indent="457200" algn="ctr">
              <a:buClrTx/>
              <a:buSzTx/>
              <a:buFontTx/>
              <a:buNone/>
              <a:defRPr>
                <a:solidFill>
                  <a:srgbClr val="666666"/>
                </a:solidFill>
              </a:defRPr>
            </a:lvl2pPr>
            <a:lvl3pPr marL="0" indent="914400" algn="ctr">
              <a:buClrTx/>
              <a:buSzTx/>
              <a:buFontTx/>
              <a:buNone/>
              <a:defRPr>
                <a:solidFill>
                  <a:srgbClr val="666666"/>
                </a:solidFill>
              </a:defRPr>
            </a:lvl3pPr>
            <a:lvl4pPr marL="0" indent="1371600" algn="ctr">
              <a:buClrTx/>
              <a:buSzTx/>
              <a:buFontTx/>
              <a:buNone/>
              <a:defRPr>
                <a:solidFill>
                  <a:srgbClr val="666666"/>
                </a:solidFill>
              </a:defRPr>
            </a:lvl4pPr>
            <a:lvl5pPr marL="0" indent="1828800" algn="ctr">
              <a:buClrTx/>
              <a:buSzTx/>
              <a:buFontTx/>
              <a:buNone/>
              <a:defRPr>
                <a:solidFill>
                  <a:srgbClr val="666666"/>
                </a:solidFill>
              </a:defRPr>
            </a:lvl5pPr>
          </a:lstStyle>
          <a:p>
            <a:r>
              <a:t>Body Level One</a:t>
            </a:r>
          </a:p>
          <a:p>
            <a:pPr lvl="1"/>
            <a:r>
              <a:t>Body Level Two</a:t>
            </a:r>
          </a:p>
          <a:p>
            <a:pPr lvl="2"/>
            <a:r>
              <a:t>Body Level Three</a:t>
            </a:r>
          </a:p>
          <a:p>
            <a:pPr lvl="3"/>
            <a:r>
              <a:t>Body Level Four</a:t>
            </a:r>
          </a:p>
          <a:p>
            <a:pPr lvl="4"/>
            <a:r>
              <a:t>Body Level Five</a:t>
            </a:r>
          </a:p>
        </p:txBody>
      </p:sp>
      <p:sp>
        <p:nvSpPr>
          <p:cNvPr id="184" name="Shape 184"/>
          <p:cNvSpPr>
            <a:spLocks noGrp="1"/>
          </p:cNvSpPr>
          <p:nvPr>
            <p:ph type="sldNum" sz="quarter" idx="2"/>
          </p:nvPr>
        </p:nvSpPr>
        <p:spPr>
          <a:xfrm>
            <a:off x="8775700" y="23622"/>
            <a:ext cx="1066800" cy="307340"/>
          </a:xfrm>
          <a:prstGeom prst="rect">
            <a:avLst/>
          </a:prstGeom>
        </p:spPr>
        <p:txBody>
          <a:bodyPr/>
          <a:lstStyle/>
          <a:p>
            <a:fld id="{86CB4B4D-7CA3-9044-876B-883B54F8677D}" type="slidenum">
              <a:t>‹#›</a:t>
            </a:fld>
            <a:endParaRPr/>
          </a:p>
        </p:txBody>
      </p:sp>
      <p:sp>
        <p:nvSpPr>
          <p:cNvPr id="185" name="Shape 185"/>
          <p:cNvSpPr/>
          <p:nvPr/>
        </p:nvSpPr>
        <p:spPr>
          <a:xfrm>
            <a:off x="685799" y="3398519"/>
            <a:ext cx="7848601" cy="1590"/>
          </a:xfrm>
          <a:prstGeom prst="line">
            <a:avLst/>
          </a:prstGeom>
          <a:ln w="19050">
            <a:solidFill>
              <a:srgbClr val="C50036"/>
            </a:solidFill>
            <a:bevel/>
          </a:ln>
        </p:spPr>
        <p:txBody>
          <a:bodyPr lIns="45719" rIns="45719"/>
          <a:lstStyle/>
          <a:p>
            <a:pPr defTabSz="457200">
              <a:defRPr sz="1200">
                <a:solidFill>
                  <a:srgbClr val="000000"/>
                </a:solidFill>
                <a:latin typeface="+mj-lt"/>
                <a:ea typeface="+mj-ea"/>
                <a:cs typeface="+mj-cs"/>
                <a:sym typeface="Helvetica"/>
              </a:defRPr>
            </a:pPr>
            <a:endParaRPr/>
          </a:p>
        </p:txBody>
      </p:sp>
      <p:grpSp>
        <p:nvGrpSpPr>
          <p:cNvPr id="189" name="Group 189"/>
          <p:cNvGrpSpPr/>
          <p:nvPr/>
        </p:nvGrpSpPr>
        <p:grpSpPr>
          <a:xfrm>
            <a:off x="82550" y="38100"/>
            <a:ext cx="1238250" cy="281824"/>
            <a:chOff x="0" y="0"/>
            <a:chExt cx="1238250" cy="281823"/>
          </a:xfrm>
        </p:grpSpPr>
        <p:pic>
          <p:nvPicPr>
            <p:cNvPr id="186"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187" name="Shape 187"/>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2" name="Shape 25"/>
          <p:cNvSpPr/>
          <p:nvPr userDrawn="1"/>
        </p:nvSpPr>
        <p:spPr>
          <a:xfrm>
            <a:off x="1351379" y="24826"/>
            <a:ext cx="1783500"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sp>
        <p:nvSpPr>
          <p:cNvPr id="224" name="Shape 224"/>
          <p:cNvSpPr/>
          <p:nvPr/>
        </p:nvSpPr>
        <p:spPr>
          <a:xfrm>
            <a:off x="0" y="220785"/>
            <a:ext cx="9144000" cy="228601"/>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225" name="Shape 225"/>
          <p:cNvSpPr/>
          <p:nvPr/>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226" name="Shape 226"/>
          <p:cNvSpPr>
            <a:spLocks noGrp="1"/>
          </p:cNvSpPr>
          <p:nvPr>
            <p:ph type="title"/>
          </p:nvPr>
        </p:nvSpPr>
        <p:spPr>
          <a:xfrm>
            <a:off x="457200" y="384048"/>
            <a:ext cx="8229600" cy="1289304"/>
          </a:xfrm>
          <a:prstGeom prst="rect">
            <a:avLst/>
          </a:prstGeom>
        </p:spPr>
        <p:txBody>
          <a:bodyPr/>
          <a:lstStyle/>
          <a:p>
            <a:r>
              <a:rPr dirty="0"/>
              <a:t>Title Text</a:t>
            </a:r>
          </a:p>
        </p:txBody>
      </p:sp>
      <p:sp>
        <p:nvSpPr>
          <p:cNvPr id="227" name="Shape 227"/>
          <p:cNvSpPr>
            <a:spLocks noGrp="1"/>
          </p:cNvSpPr>
          <p:nvPr>
            <p:ph type="sldNum" sz="quarter" idx="2"/>
          </p:nvPr>
        </p:nvSpPr>
        <p:spPr>
          <a:xfrm>
            <a:off x="8801100" y="36322"/>
            <a:ext cx="1066800" cy="307340"/>
          </a:xfrm>
          <a:prstGeom prst="rect">
            <a:avLst/>
          </a:prstGeom>
        </p:spPr>
        <p:txBody>
          <a:bodyPr/>
          <a:lstStyle/>
          <a:p>
            <a:fld id="{86CB4B4D-7CA3-9044-876B-883B54F8677D}" type="slidenum">
              <a:t>‹#›</a:t>
            </a:fld>
            <a:endParaRPr/>
          </a:p>
        </p:txBody>
      </p:sp>
      <p:sp>
        <p:nvSpPr>
          <p:cNvPr id="228" name="Shape 228"/>
          <p:cNvSpPr>
            <a:spLocks noGrp="1"/>
          </p:cNvSpPr>
          <p:nvPr>
            <p:ph type="body" sz="half" idx="1"/>
          </p:nvPr>
        </p:nvSpPr>
        <p:spPr>
          <a:xfrm>
            <a:off x="457200" y="1673351"/>
            <a:ext cx="4038600" cy="4141315"/>
          </a:xfrm>
          <a:prstGeom prst="rect">
            <a:avLst/>
          </a:prstGeom>
        </p:spPr>
        <p:txBody>
          <a:bodyPr/>
          <a:lstStyle>
            <a:lvl1pPr>
              <a:spcBef>
                <a:spcPts val="600"/>
              </a:spcBef>
              <a:defRPr sz="2800"/>
            </a:lvl1pPr>
            <a:lvl2pPr marL="487680" indent="-213360">
              <a:spcBef>
                <a:spcPts val="600"/>
              </a:spcBef>
              <a:defRPr sz="2800"/>
            </a:lvl2pPr>
            <a:lvl3pPr marL="804672" indent="-256032">
              <a:spcBef>
                <a:spcPts val="600"/>
              </a:spcBef>
              <a:defRPr sz="2800"/>
            </a:lvl3pPr>
            <a:lvl4pPr marL="1107439" indent="-284480">
              <a:spcBef>
                <a:spcPts val="600"/>
              </a:spcBef>
              <a:defRPr sz="2800"/>
            </a:lvl4pPr>
            <a:lvl5pPr marL="1264919" indent="-213360">
              <a:spcBef>
                <a:spcPts val="600"/>
              </a:spcBef>
              <a:defRPr sz="2800"/>
            </a:lvl5pPr>
          </a:lstStyle>
          <a:p>
            <a:r>
              <a:t>Body Level One</a:t>
            </a:r>
          </a:p>
          <a:p>
            <a:pPr lvl="1"/>
            <a:r>
              <a:t>Body Level Two</a:t>
            </a:r>
          </a:p>
          <a:p>
            <a:pPr lvl="2"/>
            <a:r>
              <a:t>Body Level Three</a:t>
            </a:r>
          </a:p>
          <a:p>
            <a:pPr lvl="3"/>
            <a:r>
              <a:t>Body Level Four</a:t>
            </a:r>
          </a:p>
          <a:p>
            <a:pPr lvl="4"/>
            <a:r>
              <a:t>Body Level Five</a:t>
            </a:r>
          </a:p>
        </p:txBody>
      </p:sp>
      <p:sp>
        <p:nvSpPr>
          <p:cNvPr id="229" name="Shape 229"/>
          <p:cNvSpPr>
            <a:spLocks noGrp="1"/>
          </p:cNvSpPr>
          <p:nvPr>
            <p:ph sz="half" idx="3"/>
          </p:nvPr>
        </p:nvSpPr>
        <p:spPr>
          <a:xfrm>
            <a:off x="4648200" y="1673351"/>
            <a:ext cx="4038600" cy="4141315"/>
          </a:xfrm>
          <a:prstGeom prst="rect">
            <a:avLst/>
          </a:prstGeom>
        </p:spPr>
        <p:txBody>
          <a:bodyPr/>
          <a:lstStyle/>
          <a:p>
            <a:endParaRPr/>
          </a:p>
        </p:txBody>
      </p:sp>
      <p:grpSp>
        <p:nvGrpSpPr>
          <p:cNvPr id="233" name="Group 233"/>
          <p:cNvGrpSpPr/>
          <p:nvPr/>
        </p:nvGrpSpPr>
        <p:grpSpPr>
          <a:xfrm>
            <a:off x="82550" y="38100"/>
            <a:ext cx="1238250" cy="281824"/>
            <a:chOff x="0" y="0"/>
            <a:chExt cx="1238250" cy="281823"/>
          </a:xfrm>
        </p:grpSpPr>
        <p:pic>
          <p:nvPicPr>
            <p:cNvPr id="230" name="UNM_logo_White.pdf"/>
            <p:cNvPicPr>
              <a:picLocks noChangeAspect="1"/>
            </p:cNvPicPr>
            <p:nvPr/>
          </p:nvPicPr>
          <p:blipFill>
            <a:blip r:embed="rId2">
              <a:extLst/>
            </a:blip>
            <a:srcRect/>
            <a:stretch>
              <a:fillRect/>
            </a:stretch>
          </p:blipFill>
          <p:spPr>
            <a:xfrm>
              <a:off x="0" y="0"/>
              <a:ext cx="1151870" cy="269343"/>
            </a:xfrm>
            <a:prstGeom prst="rect">
              <a:avLst/>
            </a:prstGeom>
            <a:ln w="12700" cap="flat">
              <a:noFill/>
              <a:miter lim="400000"/>
            </a:ln>
            <a:effectLst/>
          </p:spPr>
        </p:pic>
        <p:sp>
          <p:nvSpPr>
            <p:cNvPr id="231" name="Shape 231"/>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2" name="Shape 25"/>
          <p:cNvSpPr/>
          <p:nvPr userDrawn="1"/>
        </p:nvSpPr>
        <p:spPr>
          <a:xfrm>
            <a:off x="1351379" y="24826"/>
            <a:ext cx="1783500"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1E6D94F-5686-4DDB-B2B1-F42F996960AE}" type="datetime1">
              <a:rPr lang="en-US" smtClean="0"/>
              <a:t>4/13/2016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smtClean="0"/>
              <a:t>DRAFT </a:t>
            </a:r>
            <a:endParaRPr lang="en-US"/>
          </a:p>
        </p:txBody>
      </p:sp>
      <p:sp>
        <p:nvSpPr>
          <p:cNvPr id="6" name="Slide Number Placeholder 5"/>
          <p:cNvSpPr>
            <a:spLocks noGrp="1"/>
          </p:cNvSpPr>
          <p:nvPr>
            <p:ph type="sldNum" sz="quarter" idx="12"/>
          </p:nvPr>
        </p:nvSpPr>
        <p:spPr/>
        <p:txBody>
          <a:bodyPr/>
          <a:lstStyle/>
          <a:p>
            <a:fld id="{7831A7D1-4793-4FCC-993C-EAFE3D7C4043}" type="slidenum">
              <a:rPr lang="en-US" smtClean="0"/>
              <a:t>‹#›</a:t>
            </a:fld>
            <a:endParaRPr lang="en-US"/>
          </a:p>
        </p:txBody>
      </p:sp>
    </p:spTree>
    <p:extLst>
      <p:ext uri="{BB962C8B-B14F-4D97-AF65-F5344CB8AC3E}">
        <p14:creationId xmlns:p14="http://schemas.microsoft.com/office/powerpoint/2010/main" val="403899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 name="Shape 3"/>
          <p:cNvSpPr/>
          <p:nvPr userDrawn="1"/>
        </p:nvSpPr>
        <p:spPr>
          <a:xfrm>
            <a:off x="0" y="-1"/>
            <a:ext cx="9144000" cy="365762"/>
          </a:xfrm>
          <a:prstGeom prst="rect">
            <a:avLst/>
          </a:prstGeom>
          <a:solidFill>
            <a:srgbClr val="C50036"/>
          </a:solidFill>
          <a:ln w="12700">
            <a:miter lim="400000"/>
          </a:ln>
        </p:spPr>
        <p:txBody>
          <a:bodyPr lIns="45719" rIns="45719" anchor="ctr"/>
          <a:lstStyle/>
          <a:p>
            <a:pPr algn="ctr">
              <a:defRPr>
                <a:solidFill>
                  <a:srgbClr val="FFFFFF"/>
                </a:solidFill>
              </a:defRPr>
            </a:pPr>
            <a:endParaRPr/>
          </a:p>
        </p:txBody>
      </p:sp>
      <p:sp>
        <p:nvSpPr>
          <p:cNvPr id="4" name="Shape 4"/>
          <p:cNvSpPr>
            <a:spLocks noGrp="1"/>
          </p:cNvSpPr>
          <p:nvPr>
            <p:ph type="title"/>
          </p:nvPr>
        </p:nvSpPr>
        <p:spPr>
          <a:xfrm>
            <a:off x="457200" y="457200"/>
            <a:ext cx="8229600" cy="1143000"/>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normAutofit/>
          </a:bodyPr>
          <a:lstStyle/>
          <a:p>
            <a:r>
              <a:t>Title Text</a:t>
            </a:r>
          </a:p>
        </p:txBody>
      </p:sp>
      <p:sp>
        <p:nvSpPr>
          <p:cNvPr id="5" name="Shape 5"/>
          <p:cNvSpPr>
            <a:spLocks noGrp="1"/>
          </p:cNvSpPr>
          <p:nvPr>
            <p:ph type="sldNum" sz="quarter" idx="2"/>
          </p:nvPr>
        </p:nvSpPr>
        <p:spPr>
          <a:xfrm>
            <a:off x="8750300" y="23622"/>
            <a:ext cx="1066800" cy="307340"/>
          </a:xfrm>
          <a:prstGeom prst="rect">
            <a:avLst/>
          </a:prstGeom>
          <a:ln w="12700">
            <a:miter lim="400000"/>
          </a:ln>
        </p:spPr>
        <p:txBody>
          <a:bodyPr lIns="45719" rIns="45719" anchor="ctr">
            <a:spAutoFit/>
          </a:bodyPr>
          <a:lstStyle>
            <a:lvl1pPr>
              <a:defRPr sz="1400">
                <a:solidFill>
                  <a:srgbClr val="FFFFFF"/>
                </a:solidFill>
                <a:latin typeface="Univers LT Std 47 Cn Lt"/>
                <a:ea typeface="Univers LT Std 47 Cn Lt"/>
                <a:cs typeface="Univers LT Std 47 Cn Lt"/>
                <a:sym typeface="Univers LT Std 47 Cn Lt"/>
              </a:defRPr>
            </a:lvl1pPr>
          </a:lstStyle>
          <a:p>
            <a:fld id="{86CB4B4D-7CA3-9044-876B-883B54F8677D}" type="slidenum">
              <a:t>‹#›</a:t>
            </a:fld>
            <a:endParaRPr/>
          </a:p>
        </p:txBody>
      </p:sp>
      <p:sp>
        <p:nvSpPr>
          <p:cNvPr id="6" name="Shape 6"/>
          <p:cNvSpPr>
            <a:spLocks noGrp="1"/>
          </p:cNvSpPr>
          <p:nvPr>
            <p:ph type="body" idx="1"/>
          </p:nvPr>
        </p:nvSpPr>
        <p:spPr>
          <a:xfrm>
            <a:off x="457200" y="1600200"/>
            <a:ext cx="8229600" cy="4221262"/>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grpSp>
        <p:nvGrpSpPr>
          <p:cNvPr id="10" name="Group 10"/>
          <p:cNvGrpSpPr/>
          <p:nvPr/>
        </p:nvGrpSpPr>
        <p:grpSpPr>
          <a:xfrm>
            <a:off x="82550" y="38100"/>
            <a:ext cx="1238250" cy="281824"/>
            <a:chOff x="0" y="0"/>
            <a:chExt cx="1238250" cy="281823"/>
          </a:xfrm>
        </p:grpSpPr>
        <p:pic>
          <p:nvPicPr>
            <p:cNvPr id="7" name="UNM_logo_White.pdf"/>
            <p:cNvPicPr>
              <a:picLocks noChangeAspect="1"/>
            </p:cNvPicPr>
            <p:nvPr/>
          </p:nvPicPr>
          <p:blipFill>
            <a:blip r:embed="rId11">
              <a:extLst/>
            </a:blip>
            <a:srcRect/>
            <a:stretch>
              <a:fillRect/>
            </a:stretch>
          </p:blipFill>
          <p:spPr>
            <a:xfrm>
              <a:off x="0" y="0"/>
              <a:ext cx="1151870" cy="269343"/>
            </a:xfrm>
            <a:prstGeom prst="rect">
              <a:avLst/>
            </a:prstGeom>
            <a:ln w="12700" cap="flat">
              <a:noFill/>
              <a:miter lim="400000"/>
            </a:ln>
            <a:effectLst/>
          </p:spPr>
        </p:pic>
        <p:sp>
          <p:nvSpPr>
            <p:cNvPr id="8" name="Shape 8"/>
            <p:cNvSpPr/>
            <p:nvPr/>
          </p:nvSpPr>
          <p:spPr>
            <a:xfrm flipV="1">
              <a:off x="1238249" y="36415"/>
              <a:ext cx="1" cy="245408"/>
            </a:xfrm>
            <a:prstGeom prst="line">
              <a:avLst/>
            </a:prstGeom>
            <a:noFill/>
            <a:ln w="12700" cap="flat">
              <a:solidFill>
                <a:srgbClr val="FFFFFF"/>
              </a:solidFill>
              <a:prstDash val="solid"/>
              <a:bevel/>
            </a:ln>
            <a:effectLst/>
          </p:spPr>
          <p:txBody>
            <a:bodyPr wrap="square" lIns="45719" tIns="45719" rIns="45719" bIns="45719" numCol="1" anchor="t">
              <a:noAutofit/>
            </a:bodyPr>
            <a:lstStyle/>
            <a:p>
              <a:pPr defTabSz="457200">
                <a:defRPr sz="1200">
                  <a:solidFill>
                    <a:srgbClr val="000000"/>
                  </a:solidFill>
                  <a:latin typeface="+mj-lt"/>
                  <a:ea typeface="+mj-ea"/>
                  <a:cs typeface="+mj-cs"/>
                  <a:sym typeface="Helvetica"/>
                </a:defRPr>
              </a:pPr>
              <a:endParaRPr/>
            </a:p>
          </p:txBody>
        </p:sp>
      </p:grpSp>
      <p:sp>
        <p:nvSpPr>
          <p:cNvPr id="12" name="Shape 25"/>
          <p:cNvSpPr/>
          <p:nvPr userDrawn="1"/>
        </p:nvSpPr>
        <p:spPr>
          <a:xfrm>
            <a:off x="1351379" y="24826"/>
            <a:ext cx="1770676" cy="323163"/>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sz="1500" i="1">
                <a:solidFill>
                  <a:srgbClr val="FFFFFF"/>
                </a:solidFill>
                <a:latin typeface="Sabon LT Std"/>
                <a:ea typeface="Sabon LT Std"/>
                <a:cs typeface="Sabon LT Std"/>
                <a:sym typeface="Sabon LT Std"/>
              </a:defRPr>
            </a:lvl1pPr>
          </a:lstStyle>
          <a:p>
            <a:r>
              <a:rPr lang="en-US" i="1" dirty="0" smtClean="0"/>
              <a:t>Research</a:t>
            </a:r>
            <a:r>
              <a:rPr lang="en-US" i="1" baseline="0" dirty="0" smtClean="0"/>
              <a:t> Compliance</a:t>
            </a:r>
            <a:endParaRPr lang="en-US" i="1" dirty="0"/>
          </a:p>
        </p:txBody>
      </p:sp>
    </p:spTree>
  </p:cSld>
  <p:clrMap bg1="dk1" tx1="lt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7" r:id="rId5"/>
    <p:sldLayoutId id="2147483659" r:id="rId6"/>
    <p:sldLayoutId id="2147483660" r:id="rId7"/>
    <p:sldLayoutId id="2147483663" r:id="rId8"/>
    <p:sldLayoutId id="2147483664" r:id="rId9"/>
  </p:sldLayoutIdLst>
  <p:transition spd="med"/>
  <p:txStyles>
    <p:titleStyle>
      <a:lvl1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1pPr>
      <a:lvl2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2pPr>
      <a:lvl3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3pPr>
      <a:lvl4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4pPr>
      <a:lvl5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5pPr>
      <a:lvl6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6pPr>
      <a:lvl7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7pPr>
      <a:lvl8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8pPr>
      <a:lvl9pPr marL="0" marR="0" indent="0" algn="l" defTabSz="914400" latinLnBrk="0">
        <a:lnSpc>
          <a:spcPct val="100000"/>
        </a:lnSpc>
        <a:spcBef>
          <a:spcPts val="0"/>
        </a:spcBef>
        <a:spcAft>
          <a:spcPts val="0"/>
        </a:spcAft>
        <a:buClrTx/>
        <a:buSzTx/>
        <a:buFontTx/>
        <a:buNone/>
        <a:tabLst/>
        <a:defRPr sz="4000" b="1" i="0" u="none" strike="noStrike" cap="none" spc="100" baseline="0">
          <a:ln>
            <a:noFill/>
          </a:ln>
          <a:solidFill>
            <a:srgbClr val="666666"/>
          </a:solidFill>
          <a:uFillTx/>
          <a:latin typeface="Univers LT Std 45 Light"/>
          <a:ea typeface="Univers LT Std 45 Light"/>
          <a:cs typeface="Univers LT Std 45 Light"/>
          <a:sym typeface="Univers LT Std 45 Light"/>
        </a:defRPr>
      </a:lvl9pPr>
    </p:titleStyle>
    <p:bodyStyle>
      <a:lvl1pPr marL="182879" marR="0" indent="-182879" algn="l" defTabSz="914400" rtl="0" latinLnBrk="0">
        <a:lnSpc>
          <a:spcPct val="100000"/>
        </a:lnSpc>
        <a:spcBef>
          <a:spcPts val="500"/>
        </a:spcBef>
        <a:spcAft>
          <a:spcPts val="0"/>
        </a:spcAft>
        <a:buClr>
          <a:schemeClr val="accent1"/>
        </a:buClr>
        <a:buSzPct val="85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1pPr>
      <a:lvl2pPr marL="493775" marR="0" indent="-219455" algn="l" defTabSz="914400" rtl="0" latinLnBrk="0">
        <a:lnSpc>
          <a:spcPct val="100000"/>
        </a:lnSpc>
        <a:spcBef>
          <a:spcPts val="500"/>
        </a:spcBef>
        <a:spcAft>
          <a:spcPts val="0"/>
        </a:spcAft>
        <a:buClr>
          <a:schemeClr val="accent1"/>
        </a:buClr>
        <a:buSzPct val="85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2pPr>
      <a:lvl3pPr marL="792479" marR="0" indent="-243840" algn="l" defTabSz="914400" rtl="0" latinLnBrk="0">
        <a:lnSpc>
          <a:spcPct val="100000"/>
        </a:lnSpc>
        <a:spcBef>
          <a:spcPts val="500"/>
        </a:spcBef>
        <a:spcAft>
          <a:spcPts val="0"/>
        </a:spcAft>
        <a:buClr>
          <a:schemeClr val="accent1"/>
        </a:buClr>
        <a:buSzPct val="90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3pPr>
      <a:lvl4pPr marL="1097279" marR="0" indent="-274319"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4pPr>
      <a:lvl5pPr marL="1286691" marR="0" indent="-235131"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5pPr>
      <a:lvl6pPr marL="152634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6pPr>
      <a:lvl7pPr marL="170922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7pPr>
      <a:lvl8pPr marL="189210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8pPr>
      <a:lvl9pPr marL="2074984" marR="0" indent="-337624" algn="l" defTabSz="914400" rtl="0" latinLnBrk="0">
        <a:lnSpc>
          <a:spcPct val="100000"/>
        </a:lnSpc>
        <a:spcBef>
          <a:spcPts val="500"/>
        </a:spcBef>
        <a:spcAft>
          <a:spcPts val="0"/>
        </a:spcAft>
        <a:buClr>
          <a:schemeClr val="accent1"/>
        </a:buClr>
        <a:buSzPct val="100000"/>
        <a:buFont typeface="Arial"/>
        <a:buChar char="•"/>
        <a:tabLst/>
        <a:defRPr sz="2400" b="0" i="0" u="none" strike="noStrike" cap="none" spc="0" baseline="0">
          <a:ln>
            <a:noFill/>
          </a:ln>
          <a:solidFill>
            <a:srgbClr val="000000"/>
          </a:solidFill>
          <a:uFillTx/>
          <a:latin typeface="Univers LT Std 45 Light"/>
          <a:ea typeface="Univers LT Std 45 Light"/>
          <a:cs typeface="Univers LT Std 45 Light"/>
          <a:sym typeface="Univers LT Std 45 Light"/>
        </a:defRPr>
      </a:lvl9pPr>
    </p:bodyStyle>
    <p:otherStyle>
      <a:lvl1pPr marL="0" marR="0" indent="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1pPr>
      <a:lvl2pPr marL="0" marR="0" indent="4572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2pPr>
      <a:lvl3pPr marL="0" marR="0" indent="9144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3pPr>
      <a:lvl4pPr marL="0" marR="0" indent="13716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4pPr>
      <a:lvl5pPr marL="0" marR="0" indent="18288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5pPr>
      <a:lvl6pPr marL="0" marR="0" indent="22860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6pPr>
      <a:lvl7pPr marL="0" marR="0" indent="27432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7pPr>
      <a:lvl8pPr marL="0" marR="0" indent="32004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8pPr>
      <a:lvl9pPr marL="0" marR="0" indent="3657600" algn="l" defTabSz="914400" rtl="0" latinLnBrk="0">
        <a:lnSpc>
          <a:spcPct val="100000"/>
        </a:lnSpc>
        <a:spcBef>
          <a:spcPts val="0"/>
        </a:spcBef>
        <a:spcAft>
          <a:spcPts val="0"/>
        </a:spcAft>
        <a:buClrTx/>
        <a:buSzTx/>
        <a:buFontTx/>
        <a:buNone/>
        <a:tabLst/>
        <a:defRPr sz="1400" b="0" i="0" u="none" strike="noStrike" cap="none" spc="0" baseline="0">
          <a:ln>
            <a:noFill/>
          </a:ln>
          <a:solidFill>
            <a:schemeClr val="tx1"/>
          </a:solidFill>
          <a:uFillTx/>
          <a:latin typeface="+mn-lt"/>
          <a:ea typeface="+mn-ea"/>
          <a:cs typeface="+mn-cs"/>
          <a:sym typeface="Univers LT Std 47 Cn L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9.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222" y="820010"/>
            <a:ext cx="8171756" cy="2478815"/>
          </a:xfrm>
        </p:spPr>
        <p:txBody>
          <a:bodyPr/>
          <a:lstStyle/>
          <a:p>
            <a:pPr algn="ctr"/>
            <a:r>
              <a:rPr lang="en-US" sz="6000" dirty="0" smtClean="0"/>
              <a:t>UNM Main Campus </a:t>
            </a:r>
            <a:r>
              <a:rPr lang="en-US" sz="3200" dirty="0"/>
              <a:t>OFFICE OF EXPORT CONTROL </a:t>
            </a:r>
            <a:endParaRPr lang="en-US" sz="4800" dirty="0"/>
          </a:p>
        </p:txBody>
      </p:sp>
      <p:sp>
        <p:nvSpPr>
          <p:cNvPr id="3" name="Text Placeholder 2"/>
          <p:cNvSpPr>
            <a:spLocks noGrp="1"/>
          </p:cNvSpPr>
          <p:nvPr>
            <p:ph type="body" sz="half" idx="1"/>
          </p:nvPr>
        </p:nvSpPr>
        <p:spPr>
          <a:xfrm>
            <a:off x="1272619" y="3513200"/>
            <a:ext cx="6617616" cy="2342834"/>
          </a:xfrm>
        </p:spPr>
        <p:txBody>
          <a:bodyPr>
            <a:normAutofit fontScale="85000" lnSpcReduction="10000"/>
          </a:bodyPr>
          <a:lstStyle/>
          <a:p>
            <a:r>
              <a:rPr lang="en-US" b="1" cap="all" dirty="0"/>
              <a:t>guidelines </a:t>
            </a:r>
            <a:r>
              <a:rPr lang="en-US" b="1" cap="all" dirty="0" smtClean="0"/>
              <a:t>for Purchsing, inventory control, and Surplus Property</a:t>
            </a:r>
          </a:p>
          <a:p>
            <a:endParaRPr lang="en-US" cap="all" dirty="0"/>
          </a:p>
          <a:p>
            <a:endParaRPr lang="en-US" cap="all" dirty="0" smtClean="0"/>
          </a:p>
          <a:p>
            <a:r>
              <a:rPr lang="en-US" cap="all" dirty="0" smtClean="0"/>
              <a:t>Research administrators Network Meeting </a:t>
            </a:r>
          </a:p>
          <a:p>
            <a:r>
              <a:rPr lang="en-US" cap="all" dirty="0" smtClean="0"/>
              <a:t>April 12, 2016 </a:t>
            </a:r>
            <a:r>
              <a:rPr lang="en-US" cap="all" dirty="0"/>
              <a:t/>
            </a:r>
            <a:br>
              <a:rPr lang="en-US" cap="all" dirty="0"/>
            </a:br>
            <a:endParaRPr lang="en-US" dirty="0"/>
          </a:p>
        </p:txBody>
      </p:sp>
    </p:spTree>
    <p:extLst>
      <p:ext uri="{BB962C8B-B14F-4D97-AF65-F5344CB8AC3E}">
        <p14:creationId xmlns:p14="http://schemas.microsoft.com/office/powerpoint/2010/main" val="1130213127"/>
      </p:ext>
    </p:extLst>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65614" cy="1143000"/>
          </a:xfrm>
        </p:spPr>
        <p:txBody>
          <a:bodyPr>
            <a:normAutofit fontScale="90000"/>
          </a:bodyPr>
          <a:lstStyle/>
          <a:p>
            <a:pPr algn="ctr"/>
            <a:r>
              <a:rPr lang="en-US" dirty="0"/>
              <a:t>University </a:t>
            </a:r>
            <a:r>
              <a:rPr lang="en-US" dirty="0" smtClean="0"/>
              <a:t>Services </a:t>
            </a:r>
            <a:r>
              <a:rPr lang="en-US" sz="3600" dirty="0" smtClean="0"/>
              <a:t>(Surplus </a:t>
            </a:r>
            <a:r>
              <a:rPr lang="en-US" sz="3600" dirty="0"/>
              <a:t>Property)</a:t>
            </a:r>
            <a:r>
              <a:rPr lang="en-US" dirty="0"/>
              <a:t/>
            </a:r>
            <a:br>
              <a:rPr lang="en-US" dirty="0"/>
            </a:br>
            <a:r>
              <a:rPr lang="en-US" sz="2700" dirty="0"/>
              <a:t>Goal: Appropriately Dispose </a:t>
            </a:r>
          </a:p>
        </p:txBody>
      </p:sp>
      <p:sp>
        <p:nvSpPr>
          <p:cNvPr id="3" name="Content Placeholder 2"/>
          <p:cNvSpPr>
            <a:spLocks noGrp="1"/>
          </p:cNvSpPr>
          <p:nvPr>
            <p:ph idx="1"/>
          </p:nvPr>
        </p:nvSpPr>
        <p:spPr>
          <a:xfrm>
            <a:off x="457200" y="1853588"/>
            <a:ext cx="8229600" cy="4221262"/>
          </a:xfrm>
        </p:spPr>
        <p:txBody>
          <a:bodyPr>
            <a:normAutofit fontScale="85000" lnSpcReduction="10000"/>
          </a:bodyPr>
          <a:lstStyle/>
          <a:p>
            <a:pPr marL="0" indent="0">
              <a:buNone/>
            </a:pPr>
            <a:r>
              <a:rPr lang="en-US" dirty="0"/>
              <a:t>If it is determined that the item is export controlled, special requirements for the buyer must be met: The special requirements may include:  </a:t>
            </a:r>
          </a:p>
          <a:p>
            <a:pPr marL="0" indent="0">
              <a:buNone/>
            </a:pPr>
            <a:r>
              <a:rPr lang="en-US" b="1" dirty="0"/>
              <a:t> </a:t>
            </a:r>
            <a:endParaRPr lang="en-US" dirty="0"/>
          </a:p>
          <a:p>
            <a:pPr lvl="1"/>
            <a:r>
              <a:rPr lang="en-US" dirty="0"/>
              <a:t>The buyer must be a </a:t>
            </a:r>
            <a:r>
              <a:rPr lang="en-US" b="1" dirty="0"/>
              <a:t>U.S Person</a:t>
            </a:r>
            <a:r>
              <a:rPr lang="en-US" dirty="0"/>
              <a:t> as defined in 22 CFR 120.15  </a:t>
            </a:r>
          </a:p>
          <a:p>
            <a:pPr lvl="1"/>
            <a:r>
              <a:rPr lang="en-US" dirty="0"/>
              <a:t>The buyer must show proof of citizenship in the form of a passport or birth certificate and government issued photo ID. </a:t>
            </a:r>
          </a:p>
          <a:p>
            <a:pPr lvl="1"/>
            <a:r>
              <a:rPr lang="en-US" dirty="0"/>
              <a:t>The buyer must pass an Export Control Debarment Screening </a:t>
            </a:r>
          </a:p>
          <a:p>
            <a:pPr lvl="1"/>
            <a:r>
              <a:rPr lang="en-US" dirty="0"/>
              <a:t>The buyer must have subject matter knowledge of the item to be </a:t>
            </a:r>
            <a:r>
              <a:rPr lang="en-US" dirty="0" smtClean="0"/>
              <a:t>purchased</a:t>
            </a:r>
          </a:p>
          <a:p>
            <a:pPr marL="274320" lvl="1" indent="0">
              <a:buNone/>
            </a:pPr>
            <a:endParaRPr lang="en-US" dirty="0"/>
          </a:p>
          <a:p>
            <a:pPr marL="0" indent="0">
              <a:buNone/>
            </a:pPr>
            <a:r>
              <a:rPr lang="en-US" dirty="0"/>
              <a:t>All special requirements must be met before the item will be released to the buyer. If the buyer does not meet with special requirements the item will become available to the next highest bidder. </a:t>
            </a:r>
          </a:p>
        </p:txBody>
      </p:sp>
    </p:spTree>
    <p:extLst>
      <p:ext uri="{BB962C8B-B14F-4D97-AF65-F5344CB8AC3E}">
        <p14:creationId xmlns:p14="http://schemas.microsoft.com/office/powerpoint/2010/main" val="1375099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Development and Training Phases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07629138"/>
              </p:ext>
            </p:extLst>
          </p:nvPr>
        </p:nvGraphicFramePr>
        <p:xfrm>
          <a:off x="457200" y="1600200"/>
          <a:ext cx="8229600" cy="4221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20666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Q &amp; A</a:t>
            </a:r>
            <a:endParaRPr lang="en-US" dirty="0"/>
          </a:p>
        </p:txBody>
      </p:sp>
      <p:sp>
        <p:nvSpPr>
          <p:cNvPr id="5" name="Text Placeholder 4"/>
          <p:cNvSpPr>
            <a:spLocks noGrp="1"/>
          </p:cNvSpPr>
          <p:nvPr>
            <p:ph type="body" sz="half" idx="1"/>
          </p:nvPr>
        </p:nvSpPr>
        <p:spPr/>
        <p:txBody>
          <a:bodyPr/>
          <a:lstStyle/>
          <a:p>
            <a:r>
              <a:rPr lang="en-US" dirty="0" smtClean="0"/>
              <a:t>Thank you</a:t>
            </a:r>
            <a:endParaRPr lang="en-US" dirty="0"/>
          </a:p>
        </p:txBody>
      </p:sp>
    </p:spTree>
    <p:extLst>
      <p:ext uri="{BB962C8B-B14F-4D97-AF65-F5344CB8AC3E}">
        <p14:creationId xmlns:p14="http://schemas.microsoft.com/office/powerpoint/2010/main" val="1176762176"/>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pPr algn="ctr"/>
            <a:r>
              <a:rPr lang="en-US" dirty="0" smtClean="0"/>
              <a:t>The Life Cycle of UNM Controlled Property </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15443090"/>
              </p:ext>
            </p:extLst>
          </p:nvPr>
        </p:nvGraphicFramePr>
        <p:xfrm>
          <a:off x="457200" y="1600200"/>
          <a:ext cx="8229600" cy="42211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159145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6014" y="509158"/>
            <a:ext cx="3630058" cy="816834"/>
          </a:xfrm>
        </p:spPr>
        <p:txBody>
          <a:bodyPr>
            <a:normAutofit fontScale="90000"/>
          </a:bodyPr>
          <a:lstStyle/>
          <a:p>
            <a:r>
              <a:rPr lang="en-US" b="1" dirty="0" smtClean="0"/>
              <a:t>Program Structure -</a:t>
            </a:r>
            <a:br>
              <a:rPr lang="en-US" b="1" dirty="0" smtClean="0"/>
            </a:br>
            <a:r>
              <a:rPr lang="en-US" b="1" dirty="0" smtClean="0"/>
              <a:t>A Partnership</a:t>
            </a:r>
            <a:endParaRPr lang="en-US" b="1" dirty="0"/>
          </a:p>
        </p:txBody>
      </p:sp>
      <p:graphicFrame>
        <p:nvGraphicFramePr>
          <p:cNvPr id="9" name="Content Placeholder 8"/>
          <p:cNvGraphicFramePr>
            <a:graphicFrameLocks noGrp="1"/>
          </p:cNvGraphicFramePr>
          <p:nvPr>
            <p:ph idx="3"/>
            <p:extLst>
              <p:ext uri="{D42A27DB-BD31-4B8C-83A1-F6EECF244321}">
                <p14:modId xmlns:p14="http://schemas.microsoft.com/office/powerpoint/2010/main" val="1330332406"/>
              </p:ext>
            </p:extLst>
          </p:nvPr>
        </p:nvGraphicFramePr>
        <p:xfrm>
          <a:off x="2974555" y="509157"/>
          <a:ext cx="6026226" cy="62662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 Placeholder 5"/>
          <p:cNvSpPr>
            <a:spLocks noGrp="1"/>
          </p:cNvSpPr>
          <p:nvPr>
            <p:ph type="body" sz="quarter" idx="1"/>
          </p:nvPr>
        </p:nvSpPr>
        <p:spPr>
          <a:xfrm>
            <a:off x="457200" y="1428521"/>
            <a:ext cx="2315818" cy="1722303"/>
          </a:xfrm>
        </p:spPr>
        <p:txBody>
          <a:bodyPr>
            <a:noAutofit/>
          </a:bodyPr>
          <a:lstStyle/>
          <a:p>
            <a:r>
              <a:rPr lang="en-US" sz="1800" dirty="0"/>
              <a:t>Purchasing scientific or technical equipment is essential for the advancement of the University’s research mission</a:t>
            </a:r>
            <a:r>
              <a:rPr lang="en-US" sz="1800" dirty="0" smtClean="0"/>
              <a:t>.</a:t>
            </a:r>
            <a:endParaRPr lang="en-US" sz="1800" dirty="0"/>
          </a:p>
          <a:p>
            <a:endParaRPr lang="en-US" sz="1800" dirty="0" smtClean="0"/>
          </a:p>
          <a:p>
            <a:r>
              <a:rPr lang="en-US" sz="1800" dirty="0" smtClean="0"/>
              <a:t>Together, we are supporting the University's research mission as well as mitigating risk to the institution and our investigators </a:t>
            </a:r>
            <a:endParaRPr lang="en-US" sz="1800" dirty="0"/>
          </a:p>
        </p:txBody>
      </p:sp>
    </p:spTree>
    <p:extLst>
      <p:ext uri="{BB962C8B-B14F-4D97-AF65-F5344CB8AC3E}">
        <p14:creationId xmlns:p14="http://schemas.microsoft.com/office/powerpoint/2010/main" val="57538428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Requisitioner Responsibilities </a:t>
            </a:r>
            <a:endParaRPr lang="en-US" dirty="0"/>
          </a:p>
        </p:txBody>
      </p:sp>
      <p:sp>
        <p:nvSpPr>
          <p:cNvPr id="4" name="Text Placeholder 3"/>
          <p:cNvSpPr>
            <a:spLocks noGrp="1"/>
          </p:cNvSpPr>
          <p:nvPr>
            <p:ph type="body" sz="half" idx="1"/>
          </p:nvPr>
        </p:nvSpPr>
        <p:spPr>
          <a:xfrm>
            <a:off x="514074" y="1367106"/>
            <a:ext cx="8172726" cy="2558850"/>
          </a:xfrm>
        </p:spPr>
        <p:txBody>
          <a:bodyPr/>
          <a:lstStyle/>
          <a:p>
            <a:pPr algn="l"/>
            <a:r>
              <a:rPr lang="en-US" dirty="0" smtClean="0">
                <a:solidFill>
                  <a:srgbClr val="000000"/>
                </a:solidFill>
              </a:rPr>
              <a:t>It </a:t>
            </a:r>
            <a:r>
              <a:rPr lang="en-US" dirty="0">
                <a:solidFill>
                  <a:srgbClr val="000000"/>
                </a:solidFill>
              </a:rPr>
              <a:t>is the responsibility of the requisitioner or PCard holder to perform appropriate due diligence in order to determine if the item to be purchased is export controlled if the following conditions apply:</a:t>
            </a:r>
          </a:p>
          <a:p>
            <a:endParaRPr lang="en-US" dirty="0"/>
          </a:p>
        </p:txBody>
      </p:sp>
      <p:pic>
        <p:nvPicPr>
          <p:cNvPr id="5" name="Picture 3"/>
          <p:cNvPicPr>
            <a:picLocks noGrp="1" noChangeAspect="1" noChangeArrowheads="1"/>
          </p:cNvPicPr>
          <p:nvPr>
            <p:ph sz="half" idx="3"/>
          </p:nvPr>
        </p:nvPicPr>
        <p:blipFill>
          <a:blip r:embed="rId2">
            <a:extLst>
              <a:ext uri="{28A0092B-C50C-407E-A947-70E740481C1C}">
                <a14:useLocalDpi xmlns:a14="http://schemas.microsoft.com/office/drawing/2010/main" val="0"/>
              </a:ext>
            </a:extLst>
          </a:blip>
          <a:srcRect/>
          <a:stretch>
            <a:fillRect/>
          </a:stretch>
        </p:blipFill>
        <p:spPr bwMode="auto">
          <a:xfrm>
            <a:off x="1593438" y="3270925"/>
            <a:ext cx="6059693" cy="30444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032695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Requisitioner Responsibilities </a:t>
            </a:r>
          </a:p>
        </p:txBody>
      </p:sp>
      <p:sp>
        <p:nvSpPr>
          <p:cNvPr id="3" name="Content Placeholder 2"/>
          <p:cNvSpPr>
            <a:spLocks noGrp="1"/>
          </p:cNvSpPr>
          <p:nvPr>
            <p:ph idx="1"/>
          </p:nvPr>
        </p:nvSpPr>
        <p:spPr/>
        <p:txBody>
          <a:bodyPr/>
          <a:lstStyle/>
          <a:p>
            <a:r>
              <a:rPr lang="en-US" dirty="0"/>
              <a:t>If the requisitioner determines that the item is export controlled they would select yes LoboMart and an export control review would be conducted</a:t>
            </a:r>
            <a:r>
              <a:rPr lang="en-US" dirty="0" smtClean="0"/>
              <a:t>.</a:t>
            </a:r>
          </a:p>
          <a:p>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156873" y="2835632"/>
            <a:ext cx="7102544" cy="3505531"/>
          </a:xfrm>
          <a:prstGeom prst="rect">
            <a:avLst/>
          </a:prstGeom>
          <a:noFill/>
          <a:ln>
            <a:noFill/>
          </a:ln>
        </p:spPr>
      </p:pic>
    </p:spTree>
    <p:extLst>
      <p:ext uri="{BB962C8B-B14F-4D97-AF65-F5344CB8AC3E}">
        <p14:creationId xmlns:p14="http://schemas.microsoft.com/office/powerpoint/2010/main" val="2686207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Key Terms</a:t>
            </a:r>
            <a:br>
              <a:rPr lang="en-US" dirty="0" smtClean="0"/>
            </a:br>
            <a:r>
              <a:rPr lang="en-US" sz="1100" dirty="0"/>
              <a:t>(this is </a:t>
            </a:r>
            <a:r>
              <a:rPr lang="en-US" sz="1100" u="sng" dirty="0"/>
              <a:t>not</a:t>
            </a:r>
            <a:r>
              <a:rPr lang="en-US" sz="1100" dirty="0"/>
              <a:t> all inclusive)</a:t>
            </a:r>
          </a:p>
        </p:txBody>
      </p:sp>
      <p:sp>
        <p:nvSpPr>
          <p:cNvPr id="5" name="Text Placeholder 4"/>
          <p:cNvSpPr>
            <a:spLocks noGrp="1"/>
          </p:cNvSpPr>
          <p:nvPr>
            <p:ph type="body" sz="half" idx="1"/>
          </p:nvPr>
        </p:nvSpPr>
        <p:spPr>
          <a:xfrm>
            <a:off x="457200" y="1673351"/>
            <a:ext cx="4038600" cy="4798241"/>
          </a:xfrm>
        </p:spPr>
        <p:txBody>
          <a:bodyPr>
            <a:normAutofit fontScale="85000" lnSpcReduction="10000"/>
          </a:bodyPr>
          <a:lstStyle/>
          <a:p>
            <a:pPr marL="0" indent="0">
              <a:buNone/>
            </a:pPr>
            <a:r>
              <a:rPr lang="en-US" b="1" u="sng" dirty="0" smtClean="0"/>
              <a:t>Areas of Concern: </a:t>
            </a:r>
          </a:p>
          <a:p>
            <a:pPr lvl="0"/>
            <a:r>
              <a:rPr lang="en-US" dirty="0"/>
              <a:t>Electrical &amp; Computer Engineering</a:t>
            </a:r>
          </a:p>
          <a:p>
            <a:pPr lvl="0"/>
            <a:r>
              <a:rPr lang="en-US" dirty="0"/>
              <a:t>Chemical &amp; Nuclear Engineering</a:t>
            </a:r>
          </a:p>
          <a:p>
            <a:pPr lvl="0"/>
            <a:r>
              <a:rPr lang="en-US" dirty="0"/>
              <a:t>Manufacturing Engineering</a:t>
            </a:r>
          </a:p>
          <a:p>
            <a:pPr lvl="0"/>
            <a:r>
              <a:rPr lang="en-US" dirty="0"/>
              <a:t>Engineering Centers</a:t>
            </a:r>
          </a:p>
          <a:p>
            <a:pPr lvl="0"/>
            <a:r>
              <a:rPr lang="en-US" dirty="0"/>
              <a:t>Computer </a:t>
            </a:r>
            <a:r>
              <a:rPr lang="en-US" dirty="0" smtClean="0"/>
              <a:t>Science</a:t>
            </a:r>
          </a:p>
          <a:p>
            <a:pPr lvl="0"/>
            <a:r>
              <a:rPr lang="en-US" dirty="0"/>
              <a:t>Physics &amp; Astronomy</a:t>
            </a:r>
          </a:p>
          <a:p>
            <a:pPr lvl="0"/>
            <a:r>
              <a:rPr lang="en-US" dirty="0"/>
              <a:t>Earth &amp; Planetary Sciences</a:t>
            </a:r>
          </a:p>
          <a:p>
            <a:pPr lvl="0"/>
            <a:r>
              <a:rPr lang="en-US" dirty="0" smtClean="0"/>
              <a:t>Biology</a:t>
            </a:r>
          </a:p>
          <a:p>
            <a:pPr lvl="0"/>
            <a:r>
              <a:rPr lang="en-US" dirty="0" smtClean="0"/>
              <a:t>COSMIAC</a:t>
            </a:r>
          </a:p>
          <a:p>
            <a:endParaRPr lang="en-US" dirty="0" smtClean="0"/>
          </a:p>
          <a:p>
            <a:endParaRPr lang="en-US" dirty="0"/>
          </a:p>
          <a:p>
            <a:endParaRPr lang="en-US" dirty="0"/>
          </a:p>
          <a:p>
            <a:endParaRPr lang="en-US" dirty="0"/>
          </a:p>
          <a:p>
            <a:endParaRPr lang="en-US" dirty="0"/>
          </a:p>
        </p:txBody>
      </p:sp>
      <p:sp>
        <p:nvSpPr>
          <p:cNvPr id="6" name="Content Placeholder 5"/>
          <p:cNvSpPr>
            <a:spLocks noGrp="1"/>
          </p:cNvSpPr>
          <p:nvPr>
            <p:ph sz="half" idx="3"/>
          </p:nvPr>
        </p:nvSpPr>
        <p:spPr>
          <a:xfrm>
            <a:off x="4648199" y="1673351"/>
            <a:ext cx="4121227" cy="4798241"/>
          </a:xfrm>
        </p:spPr>
        <p:txBody>
          <a:bodyPr>
            <a:normAutofit fontScale="85000" lnSpcReduction="20000"/>
          </a:bodyPr>
          <a:lstStyle/>
          <a:p>
            <a:pPr marL="0" indent="0">
              <a:buNone/>
            </a:pPr>
            <a:r>
              <a:rPr lang="en-US" b="1" u="sng" dirty="0" smtClean="0"/>
              <a:t>Terms to watch for: </a:t>
            </a:r>
          </a:p>
          <a:p>
            <a:r>
              <a:rPr lang="en-US" dirty="0"/>
              <a:t>Lasers </a:t>
            </a:r>
          </a:p>
          <a:p>
            <a:r>
              <a:rPr lang="en-US" dirty="0"/>
              <a:t>Sensors</a:t>
            </a:r>
          </a:p>
          <a:p>
            <a:r>
              <a:rPr lang="en-US" dirty="0"/>
              <a:t>Robotics</a:t>
            </a:r>
          </a:p>
          <a:p>
            <a:r>
              <a:rPr lang="en-US" dirty="0"/>
              <a:t>Optics </a:t>
            </a:r>
          </a:p>
          <a:p>
            <a:r>
              <a:rPr lang="en-US" dirty="0"/>
              <a:t>High Level GPS systems </a:t>
            </a:r>
          </a:p>
          <a:p>
            <a:r>
              <a:rPr lang="en-US" dirty="0"/>
              <a:t>Specialized cameras </a:t>
            </a:r>
          </a:p>
          <a:p>
            <a:r>
              <a:rPr lang="en-US" dirty="0"/>
              <a:t>Non-commercial software</a:t>
            </a:r>
          </a:p>
          <a:p>
            <a:r>
              <a:rPr lang="en-US" dirty="0"/>
              <a:t>ECCN- Export Control Classification Number </a:t>
            </a:r>
          </a:p>
          <a:p>
            <a:r>
              <a:rPr lang="en-US" dirty="0"/>
              <a:t>EAR- Export Administration Regulations </a:t>
            </a:r>
          </a:p>
          <a:p>
            <a:r>
              <a:rPr lang="en-US" dirty="0"/>
              <a:t>CCL- Commerce control list</a:t>
            </a:r>
          </a:p>
          <a:p>
            <a:r>
              <a:rPr lang="en-US" dirty="0"/>
              <a:t>ITAR- International Traffic in Arms Regulations </a:t>
            </a:r>
          </a:p>
          <a:p>
            <a:r>
              <a:rPr lang="en-US" dirty="0"/>
              <a:t>U.S. Munitions List </a:t>
            </a:r>
          </a:p>
          <a:p>
            <a:pPr marL="0" lvl="0" indent="0">
              <a:buNone/>
            </a:pPr>
            <a:endParaRPr lang="en-US" dirty="0" smtClean="0"/>
          </a:p>
          <a:p>
            <a:pPr marL="0" lvl="0" indent="0">
              <a:buNone/>
            </a:pPr>
            <a:endParaRPr lang="en-US" b="1" u="sng" dirty="0" smtClean="0"/>
          </a:p>
        </p:txBody>
      </p:sp>
    </p:spTree>
    <p:extLst>
      <p:ext uri="{BB962C8B-B14F-4D97-AF65-F5344CB8AC3E}">
        <p14:creationId xmlns:p14="http://schemas.microsoft.com/office/powerpoint/2010/main" val="56464359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Purchasing Review of Terms and Conditions </a:t>
            </a:r>
            <a:endParaRPr lang="en-US" dirty="0"/>
          </a:p>
        </p:txBody>
      </p:sp>
      <p:sp>
        <p:nvSpPr>
          <p:cNvPr id="3" name="Content Placeholder 2"/>
          <p:cNvSpPr>
            <a:spLocks noGrp="1"/>
          </p:cNvSpPr>
          <p:nvPr>
            <p:ph idx="1"/>
          </p:nvPr>
        </p:nvSpPr>
        <p:spPr/>
        <p:txBody>
          <a:bodyPr/>
          <a:lstStyle/>
          <a:p>
            <a:r>
              <a:rPr lang="en-US" dirty="0" smtClean="0"/>
              <a:t>The Purchsing Officer will also conduct a review of the terms and conditions to identify language that may indicate that the item is controlled. </a:t>
            </a:r>
          </a:p>
          <a:p>
            <a:pPr marL="0" indent="0">
              <a:buNone/>
            </a:pPr>
            <a:endParaRPr lang="en-US" dirty="0" smtClean="0"/>
          </a:p>
          <a:p>
            <a:r>
              <a:rPr lang="en-US" dirty="0" smtClean="0"/>
              <a:t>If such language is found- an email will be sent to the Export Control Officer and an export control review will be conducted. </a:t>
            </a:r>
          </a:p>
          <a:p>
            <a:endParaRPr lang="en-US" dirty="0"/>
          </a:p>
        </p:txBody>
      </p:sp>
    </p:spTree>
    <p:extLst>
      <p:ext uri="{BB962C8B-B14F-4D97-AF65-F5344CB8AC3E}">
        <p14:creationId xmlns:p14="http://schemas.microsoft.com/office/powerpoint/2010/main" val="3415989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9740"/>
            <a:ext cx="8229600" cy="1143000"/>
          </a:xfrm>
        </p:spPr>
        <p:txBody>
          <a:bodyPr>
            <a:normAutofit fontScale="90000"/>
          </a:bodyPr>
          <a:lstStyle/>
          <a:p>
            <a:pPr algn="ctr"/>
            <a:r>
              <a:rPr lang="en-US" dirty="0"/>
              <a:t>Inventory Control</a:t>
            </a:r>
            <a:br>
              <a:rPr lang="en-US" dirty="0"/>
            </a:br>
            <a:r>
              <a:rPr lang="en-US" sz="2700" dirty="0"/>
              <a:t>Goal: Document and  Manage </a:t>
            </a:r>
            <a:r>
              <a:rPr lang="en-US" dirty="0"/>
              <a:t/>
            </a:r>
            <a:br>
              <a:rPr lang="en-US" dirty="0"/>
            </a:br>
            <a:endParaRPr lang="en-US" dirty="0"/>
          </a:p>
        </p:txBody>
      </p:sp>
      <p:sp>
        <p:nvSpPr>
          <p:cNvPr id="3" name="Content Placeholder 2"/>
          <p:cNvSpPr>
            <a:spLocks noGrp="1"/>
          </p:cNvSpPr>
          <p:nvPr>
            <p:ph idx="1"/>
          </p:nvPr>
        </p:nvSpPr>
        <p:spPr>
          <a:xfrm>
            <a:off x="457200" y="1820537"/>
            <a:ext cx="8229600" cy="4221262"/>
          </a:xfrm>
        </p:spPr>
        <p:txBody>
          <a:bodyPr>
            <a:normAutofit fontScale="92500" lnSpcReduction="10000"/>
          </a:bodyPr>
          <a:lstStyle/>
          <a:p>
            <a:pPr marL="0" indent="0">
              <a:buNone/>
            </a:pPr>
            <a:r>
              <a:rPr lang="en-US" dirty="0" smtClean="0"/>
              <a:t>If during the export control review it is determined that an item is controlled- the item will be flagged in the Banner system. </a:t>
            </a:r>
          </a:p>
          <a:p>
            <a:endParaRPr lang="en-US" dirty="0" smtClean="0"/>
          </a:p>
          <a:p>
            <a:pPr marL="0" indent="0">
              <a:buNone/>
            </a:pPr>
            <a:r>
              <a:rPr lang="en-US" dirty="0" smtClean="0"/>
              <a:t>A Technology Control Plan will be created to protect the item while it is in our custody. </a:t>
            </a:r>
          </a:p>
          <a:p>
            <a:endParaRPr lang="en-US" dirty="0"/>
          </a:p>
          <a:p>
            <a:pPr marL="0" indent="0">
              <a:buNone/>
            </a:pPr>
            <a:r>
              <a:rPr lang="en-US" dirty="0"/>
              <a:t>A</a:t>
            </a:r>
            <a:r>
              <a:rPr lang="en-US" dirty="0" smtClean="0"/>
              <a:t>n annual audit will be conducted to ensure that the item is appropriately controlled. </a:t>
            </a:r>
          </a:p>
          <a:p>
            <a:pPr marL="0" indent="0">
              <a:buNone/>
            </a:pPr>
            <a:endParaRPr lang="en-US" dirty="0" smtClean="0"/>
          </a:p>
          <a:p>
            <a:pPr marL="0" indent="0">
              <a:buNone/>
            </a:pPr>
            <a:r>
              <a:rPr lang="en-US" dirty="0" smtClean="0"/>
              <a:t>Notifications will be sent to the Office of Export Control if changes or the identified actions occur. (See flow chart in guidance document for more information) </a:t>
            </a:r>
            <a:endParaRPr lang="en-US" dirty="0"/>
          </a:p>
        </p:txBody>
      </p:sp>
    </p:spTree>
    <p:extLst>
      <p:ext uri="{BB962C8B-B14F-4D97-AF65-F5344CB8AC3E}">
        <p14:creationId xmlns:p14="http://schemas.microsoft.com/office/powerpoint/2010/main" val="23606615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Technology Control Plan </a:t>
            </a:r>
            <a:endParaRPr lang="en-US" dirty="0"/>
          </a:p>
        </p:txBody>
      </p:sp>
      <p:sp>
        <p:nvSpPr>
          <p:cNvPr id="3" name="Content Placeholder 2"/>
          <p:cNvSpPr>
            <a:spLocks noGrp="1"/>
          </p:cNvSpPr>
          <p:nvPr>
            <p:ph idx="1"/>
          </p:nvPr>
        </p:nvSpPr>
        <p:spPr/>
        <p:txBody>
          <a:bodyPr/>
          <a:lstStyle/>
          <a:p>
            <a:pPr marL="0" indent="0">
              <a:buNone/>
            </a:pPr>
            <a:r>
              <a:rPr lang="en-US" dirty="0" smtClean="0"/>
              <a:t>The Technology Control Plan will include the following elements: </a:t>
            </a:r>
          </a:p>
          <a:p>
            <a:pPr marL="0" indent="0">
              <a:buNone/>
            </a:pPr>
            <a:endParaRPr lang="en-US" dirty="0" smtClean="0"/>
          </a:p>
          <a:p>
            <a:pPr marL="457200" indent="-457200">
              <a:buFont typeface="+mj-lt"/>
              <a:buAutoNum type="arabicPeriod"/>
            </a:pPr>
            <a:r>
              <a:rPr lang="en-US" dirty="0" smtClean="0"/>
              <a:t>Who has access to the item(s)</a:t>
            </a:r>
          </a:p>
          <a:p>
            <a:pPr marL="457200" indent="-457200">
              <a:buFont typeface="+mj-lt"/>
              <a:buAutoNum type="arabicPeriod"/>
            </a:pPr>
            <a:r>
              <a:rPr lang="en-US" dirty="0" smtClean="0"/>
              <a:t>Where on campus will the item(s) be located</a:t>
            </a:r>
          </a:p>
          <a:p>
            <a:pPr marL="457200" indent="-457200">
              <a:buFont typeface="+mj-lt"/>
              <a:buAutoNum type="arabicPeriod"/>
            </a:pPr>
            <a:r>
              <a:rPr lang="en-US" dirty="0" smtClean="0"/>
              <a:t>Export control awareness training </a:t>
            </a:r>
          </a:p>
          <a:p>
            <a:pPr marL="457200" indent="-457200">
              <a:buFont typeface="+mj-lt"/>
              <a:buAutoNum type="arabicPeriod"/>
            </a:pPr>
            <a:endParaRPr lang="en-US" dirty="0"/>
          </a:p>
          <a:p>
            <a:pPr marL="0" indent="0">
              <a:buNone/>
            </a:pPr>
            <a:endParaRPr lang="en-US" dirty="0"/>
          </a:p>
        </p:txBody>
      </p:sp>
    </p:spTree>
    <p:extLst>
      <p:ext uri="{BB962C8B-B14F-4D97-AF65-F5344CB8AC3E}">
        <p14:creationId xmlns:p14="http://schemas.microsoft.com/office/powerpoint/2010/main" val="389492253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FFFFFF"/>
      </a:dk1>
      <a:lt1>
        <a:srgbClr val="C50036"/>
      </a:lt1>
      <a:dk2>
        <a:srgbClr val="A7A7A7"/>
      </a:dk2>
      <a:lt2>
        <a:srgbClr val="535353"/>
      </a:lt2>
      <a:accent1>
        <a:srgbClr val="03346A"/>
      </a:accent1>
      <a:accent2>
        <a:srgbClr val="C29A65"/>
      </a:accent2>
      <a:accent3>
        <a:srgbClr val="DEA82C"/>
      </a:accent3>
      <a:accent4>
        <a:srgbClr val="C15C13"/>
      </a:accent4>
      <a:accent5>
        <a:srgbClr val="0F7986"/>
      </a:accent5>
      <a:accent6>
        <a:srgbClr val="787D0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bevel/>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beve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03346A"/>
      </a:accent1>
      <a:accent2>
        <a:srgbClr val="C29A65"/>
      </a:accent2>
      <a:accent3>
        <a:srgbClr val="DEA82C"/>
      </a:accent3>
      <a:accent4>
        <a:srgbClr val="C15C13"/>
      </a:accent4>
      <a:accent5>
        <a:srgbClr val="0F7986"/>
      </a:accent5>
      <a:accent6>
        <a:srgbClr val="787D09"/>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bevel/>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bevel/>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C50036"/>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2402</TotalTime>
  <Words>469</Words>
  <Application>Microsoft Office PowerPoint</Application>
  <PresentationFormat>On-screen Show (4:3)</PresentationFormat>
  <Paragraphs>90</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Helvetica</vt:lpstr>
      <vt:lpstr>Helvetica Neue</vt:lpstr>
      <vt:lpstr>Sabon LT Std</vt:lpstr>
      <vt:lpstr>Times New Roman</vt:lpstr>
      <vt:lpstr>Univers LT Std 45 Light</vt:lpstr>
      <vt:lpstr>Univers LT Std 47 Cn Lt</vt:lpstr>
      <vt:lpstr>Default</vt:lpstr>
      <vt:lpstr>UNM Main Campus OFFICE OF EXPORT CONTROL </vt:lpstr>
      <vt:lpstr>The Life Cycle of UNM Controlled Property </vt:lpstr>
      <vt:lpstr>Program Structure - A Partnership</vt:lpstr>
      <vt:lpstr>Requisitioner Responsibilities </vt:lpstr>
      <vt:lpstr>Requisitioner Responsibilities </vt:lpstr>
      <vt:lpstr>Key Terms (this is not all inclusive)</vt:lpstr>
      <vt:lpstr>Purchasing Review of Terms and Conditions </vt:lpstr>
      <vt:lpstr>Inventory Control Goal: Document and  Manage  </vt:lpstr>
      <vt:lpstr>Technology Control Plan </vt:lpstr>
      <vt:lpstr>University Services (Surplus Property) Goal: Appropriately Dispose </vt:lpstr>
      <vt:lpstr>Development and Training Phases </vt:lpstr>
      <vt:lpstr>Q &amp; 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Institute for Policy, Evaluation and Applied Research</dc:title>
  <dc:creator>Adelicia Otero</dc:creator>
  <cp:lastModifiedBy>Stephanie Sanchez</cp:lastModifiedBy>
  <cp:revision>66</cp:revision>
  <cp:lastPrinted>2016-03-09T23:07:03Z</cp:lastPrinted>
  <dcterms:modified xsi:type="dcterms:W3CDTF">2016-04-13T16:02:27Z</dcterms:modified>
</cp:coreProperties>
</file>